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735763" cy="98694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7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4174B9-007F-4D06-92D8-098683E8488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5BA5E4-B6D0-4FDF-B6DF-907FE7D0261D}">
      <dgm:prSet phldrT="[Текст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uz-Latn-UZ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Birinchidan</a:t>
          </a:r>
          <a:endParaRPr lang="uz-Cyrl-UZ" b="1" i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endParaRPr lang="ru-RU" b="1" i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A0379FF-763A-4091-9723-0E7BC358A5C3}" type="parTrans" cxnId="{419C0131-C8BF-4BC0-8006-E7875F5930A3}">
      <dgm:prSet/>
      <dgm:spPr/>
      <dgm:t>
        <a:bodyPr/>
        <a:lstStyle/>
        <a:p>
          <a:endParaRPr lang="ru-RU"/>
        </a:p>
      </dgm:t>
    </dgm:pt>
    <dgm:pt modelId="{368D57CE-851C-484A-98C4-A0E7257C7338}" type="sibTrans" cxnId="{419C0131-C8BF-4BC0-8006-E7875F5930A3}">
      <dgm:prSet/>
      <dgm:spPr/>
      <dgm:t>
        <a:bodyPr/>
        <a:lstStyle/>
        <a:p>
          <a:endParaRPr lang="ru-RU"/>
        </a:p>
      </dgm:t>
    </dgm:pt>
    <dgm:pt modelId="{3B8E16B2-7142-49A8-B121-C09FE517E550}">
      <dgm:prSet phldrT="[Текст]"/>
      <dgm:spPr>
        <a:solidFill>
          <a:schemeClr val="tx1">
            <a:lumMod val="95000"/>
            <a:alpha val="9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faoliyatning mazmuni to'la-to'kis uni yuzaga keltirgan tabiiy-biologik va ma'naviy e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tiyojlar bilan shartlashmaganligi tufayli uning psihologik mehanizmi 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am o'zgacha negizda 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urilishi mumkin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CAF436B6-3843-4FCD-B35D-04D6F41A79F4}" type="parTrans" cxnId="{F224D7AF-AA88-4355-B403-452E976C1B52}">
      <dgm:prSet/>
      <dgm:spPr/>
      <dgm:t>
        <a:bodyPr/>
        <a:lstStyle/>
        <a:p>
          <a:endParaRPr lang="ru-RU"/>
        </a:p>
      </dgm:t>
    </dgm:pt>
    <dgm:pt modelId="{ECCE70D5-C9CF-4E69-BEC4-273F2513B121}" type="sibTrans" cxnId="{F224D7AF-AA88-4355-B403-452E976C1B52}">
      <dgm:prSet/>
      <dgm:spPr/>
      <dgm:t>
        <a:bodyPr/>
        <a:lstStyle/>
        <a:p>
          <a:endParaRPr lang="ru-RU"/>
        </a:p>
      </dgm:t>
    </dgm:pt>
    <dgm:pt modelId="{1EAD8330-4898-4998-AA0A-5AA417B4B55A}">
      <dgm:prSet phldrT="[Текст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uz-Latn-UZ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Ikkinchidan</a:t>
          </a:r>
          <a:endParaRPr lang="uz-Cyrl-UZ" b="1" i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endParaRPr lang="ru-RU" b="1" i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01D450A-74BF-4912-9A00-04AFCB2CE68A}" type="parTrans" cxnId="{1D1493BD-F22E-4F64-8E14-0C80EB3EA4C1}">
      <dgm:prSet/>
      <dgm:spPr/>
      <dgm:t>
        <a:bodyPr/>
        <a:lstStyle/>
        <a:p>
          <a:endParaRPr lang="ru-RU"/>
        </a:p>
      </dgm:t>
    </dgm:pt>
    <dgm:pt modelId="{448AC07C-9CF6-49BF-BFC4-9DE8671F3758}" type="sibTrans" cxnId="{1D1493BD-F22E-4F64-8E14-0C80EB3EA4C1}">
      <dgm:prSet/>
      <dgm:spPr/>
      <dgm:t>
        <a:bodyPr/>
        <a:lstStyle/>
        <a:p>
          <a:endParaRPr lang="ru-RU"/>
        </a:p>
      </dgm:t>
    </dgm:pt>
    <dgm:pt modelId="{A368E123-17FA-4218-8D2C-4C975B2C05F3}">
      <dgm:prSet phldrT="[Текст]"/>
      <dgm:spPr>
        <a:solidFill>
          <a:schemeClr val="tx1">
            <a:lumMod val="95000"/>
            <a:alpha val="9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faoliyat muvaffa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iyatini ta'minlash uchun psihik narsa va 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odisalarning hususiyat ob'ektiv hossalarni aks ettirishi, 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o'yilgan ma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sadga erishish yo'l-yo'ri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larini ani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lab berish lozim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77FF79C8-1009-4C6C-84E5-B5D2CA6B9856}" type="parTrans" cxnId="{9D331ED8-A942-4AAA-A139-ECBF7D510C30}">
      <dgm:prSet/>
      <dgm:spPr/>
      <dgm:t>
        <a:bodyPr/>
        <a:lstStyle/>
        <a:p>
          <a:endParaRPr lang="ru-RU"/>
        </a:p>
      </dgm:t>
    </dgm:pt>
    <dgm:pt modelId="{B3D74F43-0AB1-4DF6-856C-802988FED2C4}" type="sibTrans" cxnId="{9D331ED8-A942-4AAA-A139-ECBF7D510C30}">
      <dgm:prSet/>
      <dgm:spPr/>
      <dgm:t>
        <a:bodyPr/>
        <a:lstStyle/>
        <a:p>
          <a:endParaRPr lang="ru-RU"/>
        </a:p>
      </dgm:t>
    </dgm:pt>
    <dgm:pt modelId="{0FB18C76-BE07-4313-A66C-260FB93FBFDD}">
      <dgm:prSet phldrT="[Текст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uz-Latn-UZ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Uchinchidan</a:t>
          </a:r>
          <a:endParaRPr lang="uz-Cyrl-UZ" b="1" i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endParaRPr lang="ru-RU" b="1" i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5159925-239A-4D30-B1DF-4B53E5D6AC0D}" type="parTrans" cxnId="{E9F27820-B2CB-4899-9D95-2844BDD9C308}">
      <dgm:prSet/>
      <dgm:spPr/>
      <dgm:t>
        <a:bodyPr/>
        <a:lstStyle/>
        <a:p>
          <a:endParaRPr lang="ru-RU"/>
        </a:p>
      </dgm:t>
    </dgm:pt>
    <dgm:pt modelId="{28A8C1F9-2E83-4B5E-8359-3D1CF32A0EBE}" type="sibTrans" cxnId="{E9F27820-B2CB-4899-9D95-2844BDD9C308}">
      <dgm:prSet/>
      <dgm:spPr/>
      <dgm:t>
        <a:bodyPr/>
        <a:lstStyle/>
        <a:p>
          <a:endParaRPr lang="ru-RU"/>
        </a:p>
      </dgm:t>
    </dgm:pt>
    <dgm:pt modelId="{25A75237-06B9-42A4-BB85-351717BCD6AF}">
      <dgm:prSet phldrT="[Текст]"/>
      <dgm:spPr>
        <a:solidFill>
          <a:schemeClr val="tx1">
            <a:lumMod val="95000"/>
            <a:alpha val="9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faoliyat shahsning hul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-atvorini ma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sadga 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aratilgan 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arakatlarni ruyobga chi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arish, yuzaga kelgan e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tiyojlarni va yordamga mu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tojligi, faollikning imkonini beradigan bosh</a:t>
          </a:r>
          <a:r>
            <a:rPr lang="en-US" i="1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i="1" dirty="0" smtClean="0">
              <a:latin typeface="Times New Roman" pitchFamily="18" charset="0"/>
              <a:cs typeface="Times New Roman" pitchFamily="18" charset="0"/>
            </a:rPr>
            <a:t>arishni uddalash lozim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E6FBFAD9-2FCC-4D94-A41D-8EE7099D73A6}" type="parTrans" cxnId="{8A7AAF7C-59F4-4880-B3D0-433D3A612156}">
      <dgm:prSet/>
      <dgm:spPr/>
      <dgm:t>
        <a:bodyPr/>
        <a:lstStyle/>
        <a:p>
          <a:endParaRPr lang="ru-RU"/>
        </a:p>
      </dgm:t>
    </dgm:pt>
    <dgm:pt modelId="{A2169367-C764-43A7-8454-61D7AC9F1ECF}" type="sibTrans" cxnId="{8A7AAF7C-59F4-4880-B3D0-433D3A612156}">
      <dgm:prSet/>
      <dgm:spPr/>
      <dgm:t>
        <a:bodyPr/>
        <a:lstStyle/>
        <a:p>
          <a:endParaRPr lang="ru-RU"/>
        </a:p>
      </dgm:t>
    </dgm:pt>
    <dgm:pt modelId="{A220A6EB-72B1-4B0D-AA39-1C9000F3AA47}">
      <dgm:prSet/>
      <dgm:spPr/>
      <dgm:t>
        <a:bodyPr/>
        <a:lstStyle/>
        <a:p>
          <a:endParaRPr lang="uz-Cyrl-UZ" i="1" dirty="0" smtClean="0">
            <a:latin typeface="Times New Roman" pitchFamily="18" charset="0"/>
            <a:cs typeface="Times New Roman" pitchFamily="18" charset="0"/>
          </a:endParaRPr>
        </a:p>
      </dgm:t>
    </dgm:pt>
    <dgm:pt modelId="{A515541B-9D15-4903-9F07-270291852C21}" type="parTrans" cxnId="{E23FF1BC-8BA6-46BC-A341-DE96DBEAC151}">
      <dgm:prSet/>
      <dgm:spPr/>
      <dgm:t>
        <a:bodyPr/>
        <a:lstStyle/>
        <a:p>
          <a:endParaRPr lang="uz-Cyrl-UZ"/>
        </a:p>
      </dgm:t>
    </dgm:pt>
    <dgm:pt modelId="{43B6072D-3C7B-43B1-9CEB-80DC7C20592E}" type="sibTrans" cxnId="{E23FF1BC-8BA6-46BC-A341-DE96DBEAC151}">
      <dgm:prSet/>
      <dgm:spPr/>
      <dgm:t>
        <a:bodyPr/>
        <a:lstStyle/>
        <a:p>
          <a:endParaRPr lang="uz-Cyrl-UZ"/>
        </a:p>
      </dgm:t>
    </dgm:pt>
    <dgm:pt modelId="{8C3252D0-B249-4224-85A0-C2E94C021979}">
      <dgm:prSet/>
      <dgm:spPr/>
      <dgm:t>
        <a:bodyPr/>
        <a:lstStyle/>
        <a:p>
          <a:endParaRPr lang="uz-Cyrl-UZ" i="1" dirty="0" smtClean="0">
            <a:latin typeface="Times New Roman" pitchFamily="18" charset="0"/>
            <a:cs typeface="Times New Roman" pitchFamily="18" charset="0"/>
          </a:endParaRPr>
        </a:p>
      </dgm:t>
    </dgm:pt>
    <dgm:pt modelId="{A7CD7A0D-0112-4D0E-AD1E-F36A29A93748}" type="parTrans" cxnId="{F1E979E5-61AE-4623-BD77-D11D56B9D0F0}">
      <dgm:prSet/>
      <dgm:spPr/>
      <dgm:t>
        <a:bodyPr/>
        <a:lstStyle/>
        <a:p>
          <a:endParaRPr lang="uz-Cyrl-UZ"/>
        </a:p>
      </dgm:t>
    </dgm:pt>
    <dgm:pt modelId="{84429334-0547-455A-BEA0-FDCE7D038889}" type="sibTrans" cxnId="{F1E979E5-61AE-4623-BD77-D11D56B9D0F0}">
      <dgm:prSet/>
      <dgm:spPr/>
      <dgm:t>
        <a:bodyPr/>
        <a:lstStyle/>
        <a:p>
          <a:endParaRPr lang="uz-Cyrl-UZ"/>
        </a:p>
      </dgm:t>
    </dgm:pt>
    <dgm:pt modelId="{738C1366-5EC2-47C5-BCE0-BC6C91E1A9F3}">
      <dgm:prSet/>
      <dgm:spPr/>
      <dgm:t>
        <a:bodyPr/>
        <a:lstStyle/>
        <a:p>
          <a:endParaRPr lang="uz-Cyrl-UZ" i="1" dirty="0" smtClean="0">
            <a:latin typeface="Times New Roman" pitchFamily="18" charset="0"/>
            <a:cs typeface="Times New Roman" pitchFamily="18" charset="0"/>
          </a:endParaRPr>
        </a:p>
      </dgm:t>
    </dgm:pt>
    <dgm:pt modelId="{FB8E9AF4-6F93-41DC-A906-62EEA29EB9FD}" type="parTrans" cxnId="{B8C4ACCF-4D5E-46B8-B95D-D77319ADA0BE}">
      <dgm:prSet/>
      <dgm:spPr/>
      <dgm:t>
        <a:bodyPr/>
        <a:lstStyle/>
        <a:p>
          <a:endParaRPr lang="uz-Cyrl-UZ"/>
        </a:p>
      </dgm:t>
    </dgm:pt>
    <dgm:pt modelId="{E7C7F24A-10B9-4A68-A070-92AA23D8EC27}" type="sibTrans" cxnId="{B8C4ACCF-4D5E-46B8-B95D-D77319ADA0BE}">
      <dgm:prSet/>
      <dgm:spPr/>
      <dgm:t>
        <a:bodyPr/>
        <a:lstStyle/>
        <a:p>
          <a:endParaRPr lang="uz-Cyrl-UZ"/>
        </a:p>
      </dgm:t>
    </dgm:pt>
    <dgm:pt modelId="{99E1B2F5-04A1-46B1-885C-D29419D2284A}" type="pres">
      <dgm:prSet presAssocID="{214174B9-007F-4D06-92D8-098683E8488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96BDB2-3BCF-4D71-956E-A618C945CF4B}" type="pres">
      <dgm:prSet presAssocID="{F15BA5E4-B6D0-4FDF-B6DF-907FE7D0261D}" presName="linNode" presStyleCnt="0"/>
      <dgm:spPr/>
    </dgm:pt>
    <dgm:pt modelId="{FE91E33F-8B1C-49D2-AA23-57E3D77BA3DE}" type="pres">
      <dgm:prSet presAssocID="{F15BA5E4-B6D0-4FDF-B6DF-907FE7D0261D}" presName="parentText" presStyleLbl="node1" presStyleIdx="0" presStyleCnt="3" custScaleX="70565" custScaleY="4963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B33D1D-1584-4367-A65E-11BCAA5A3DAC}" type="pres">
      <dgm:prSet presAssocID="{F15BA5E4-B6D0-4FDF-B6DF-907FE7D0261D}" presName="descendantText" presStyleLbl="alignAccFollowNode1" presStyleIdx="0" presStyleCnt="3" custScaleX="1166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467218-5999-4D58-95BA-A0FA7CA62CFD}" type="pres">
      <dgm:prSet presAssocID="{368D57CE-851C-484A-98C4-A0E7257C7338}" presName="sp" presStyleCnt="0"/>
      <dgm:spPr/>
    </dgm:pt>
    <dgm:pt modelId="{546A9597-2830-4884-BCDE-932C38118242}" type="pres">
      <dgm:prSet presAssocID="{1EAD8330-4898-4998-AA0A-5AA417B4B55A}" presName="linNode" presStyleCnt="0"/>
      <dgm:spPr/>
    </dgm:pt>
    <dgm:pt modelId="{55EBFD43-56FE-4840-B426-FB83753528A3}" type="pres">
      <dgm:prSet presAssocID="{1EAD8330-4898-4998-AA0A-5AA417B4B55A}" presName="parentText" presStyleLbl="node1" presStyleIdx="1" presStyleCnt="3" custScaleX="70565" custScaleY="4963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CEBCF4-5675-4BCC-AB2E-42723046C520}" type="pres">
      <dgm:prSet presAssocID="{1EAD8330-4898-4998-AA0A-5AA417B4B55A}" presName="descendantText" presStyleLbl="alignAccFollowNode1" presStyleIdx="1" presStyleCnt="3" custScaleX="1166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E9CFF-518C-4936-A275-1ACA7BA3DBB1}" type="pres">
      <dgm:prSet presAssocID="{448AC07C-9CF6-49BF-BFC4-9DE8671F3758}" presName="sp" presStyleCnt="0"/>
      <dgm:spPr/>
    </dgm:pt>
    <dgm:pt modelId="{76D7E8B1-0F2C-4289-8A8B-50B23DF2CF87}" type="pres">
      <dgm:prSet presAssocID="{0FB18C76-BE07-4313-A66C-260FB93FBFDD}" presName="linNode" presStyleCnt="0"/>
      <dgm:spPr/>
    </dgm:pt>
    <dgm:pt modelId="{8FCDA83A-8310-4B04-934E-BB200CD8A4DC}" type="pres">
      <dgm:prSet presAssocID="{0FB18C76-BE07-4313-A66C-260FB93FBFDD}" presName="parentText" presStyleLbl="node1" presStyleIdx="2" presStyleCnt="3" custScaleX="70565" custScaleY="4963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A6AC3E-CF35-4DB7-B4C1-ECEED240AFB3}" type="pres">
      <dgm:prSet presAssocID="{0FB18C76-BE07-4313-A66C-260FB93FBFDD}" presName="descendantText" presStyleLbl="alignAccFollowNode1" presStyleIdx="2" presStyleCnt="3" custScaleX="1166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DFB013-DBF4-41F8-8621-DBAB72F857D3}" type="presOf" srcId="{8C3252D0-B249-4224-85A0-C2E94C021979}" destId="{8FCEBCF4-5675-4BCC-AB2E-42723046C520}" srcOrd="0" destOrd="1" presId="urn:microsoft.com/office/officeart/2005/8/layout/vList5"/>
    <dgm:cxn modelId="{C101905B-AD71-4ABD-9CF5-251E3B7981F3}" type="presOf" srcId="{25A75237-06B9-42A4-BB85-351717BCD6AF}" destId="{5AA6AC3E-CF35-4DB7-B4C1-ECEED240AFB3}" srcOrd="0" destOrd="0" presId="urn:microsoft.com/office/officeart/2005/8/layout/vList5"/>
    <dgm:cxn modelId="{8A7AAF7C-59F4-4880-B3D0-433D3A612156}" srcId="{0FB18C76-BE07-4313-A66C-260FB93FBFDD}" destId="{25A75237-06B9-42A4-BB85-351717BCD6AF}" srcOrd="0" destOrd="0" parTransId="{E6FBFAD9-2FCC-4D94-A41D-8EE7099D73A6}" sibTransId="{A2169367-C764-43A7-8454-61D7AC9F1ECF}"/>
    <dgm:cxn modelId="{EB3FB545-90F3-4F81-89F6-32C4C6759632}" type="presOf" srcId="{0FB18C76-BE07-4313-A66C-260FB93FBFDD}" destId="{8FCDA83A-8310-4B04-934E-BB200CD8A4DC}" srcOrd="0" destOrd="0" presId="urn:microsoft.com/office/officeart/2005/8/layout/vList5"/>
    <dgm:cxn modelId="{E9F27820-B2CB-4899-9D95-2844BDD9C308}" srcId="{214174B9-007F-4D06-92D8-098683E8488E}" destId="{0FB18C76-BE07-4313-A66C-260FB93FBFDD}" srcOrd="2" destOrd="0" parTransId="{95159925-239A-4D30-B1DF-4B53E5D6AC0D}" sibTransId="{28A8C1F9-2E83-4B5E-8359-3D1CF32A0EBE}"/>
    <dgm:cxn modelId="{E23FF1BC-8BA6-46BC-A341-DE96DBEAC151}" srcId="{F15BA5E4-B6D0-4FDF-B6DF-907FE7D0261D}" destId="{A220A6EB-72B1-4B0D-AA39-1C9000F3AA47}" srcOrd="1" destOrd="0" parTransId="{A515541B-9D15-4903-9F07-270291852C21}" sibTransId="{43B6072D-3C7B-43B1-9CEB-80DC7C20592E}"/>
    <dgm:cxn modelId="{9D331ED8-A942-4AAA-A139-ECBF7D510C30}" srcId="{1EAD8330-4898-4998-AA0A-5AA417B4B55A}" destId="{A368E123-17FA-4218-8D2C-4C975B2C05F3}" srcOrd="0" destOrd="0" parTransId="{77FF79C8-1009-4C6C-84E5-B5D2CA6B9856}" sibTransId="{B3D74F43-0AB1-4DF6-856C-802988FED2C4}"/>
    <dgm:cxn modelId="{FB9C1FD9-7481-4845-9C22-44A44969745A}" type="presOf" srcId="{F15BA5E4-B6D0-4FDF-B6DF-907FE7D0261D}" destId="{FE91E33F-8B1C-49D2-AA23-57E3D77BA3DE}" srcOrd="0" destOrd="0" presId="urn:microsoft.com/office/officeart/2005/8/layout/vList5"/>
    <dgm:cxn modelId="{419C0131-C8BF-4BC0-8006-E7875F5930A3}" srcId="{214174B9-007F-4D06-92D8-098683E8488E}" destId="{F15BA5E4-B6D0-4FDF-B6DF-907FE7D0261D}" srcOrd="0" destOrd="0" parTransId="{8A0379FF-763A-4091-9723-0E7BC358A5C3}" sibTransId="{368D57CE-851C-484A-98C4-A0E7257C7338}"/>
    <dgm:cxn modelId="{F1E979E5-61AE-4623-BD77-D11D56B9D0F0}" srcId="{1EAD8330-4898-4998-AA0A-5AA417B4B55A}" destId="{8C3252D0-B249-4224-85A0-C2E94C021979}" srcOrd="1" destOrd="0" parTransId="{A7CD7A0D-0112-4D0E-AD1E-F36A29A93748}" sibTransId="{84429334-0547-455A-BEA0-FDCE7D038889}"/>
    <dgm:cxn modelId="{1D1493BD-F22E-4F64-8E14-0C80EB3EA4C1}" srcId="{214174B9-007F-4D06-92D8-098683E8488E}" destId="{1EAD8330-4898-4998-AA0A-5AA417B4B55A}" srcOrd="1" destOrd="0" parTransId="{E01D450A-74BF-4912-9A00-04AFCB2CE68A}" sibTransId="{448AC07C-9CF6-49BF-BFC4-9DE8671F3758}"/>
    <dgm:cxn modelId="{718CB66F-E292-4C33-9DEC-0DDCF796EB0E}" type="presOf" srcId="{3B8E16B2-7142-49A8-B121-C09FE517E550}" destId="{97B33D1D-1584-4367-A65E-11BCAA5A3DAC}" srcOrd="0" destOrd="0" presId="urn:microsoft.com/office/officeart/2005/8/layout/vList5"/>
    <dgm:cxn modelId="{70DB74BD-C710-43A3-9772-B90EFD4C43D4}" type="presOf" srcId="{1EAD8330-4898-4998-AA0A-5AA417B4B55A}" destId="{55EBFD43-56FE-4840-B426-FB83753528A3}" srcOrd="0" destOrd="0" presId="urn:microsoft.com/office/officeart/2005/8/layout/vList5"/>
    <dgm:cxn modelId="{E7301230-A8DA-42EF-8ABC-96319DE27110}" type="presOf" srcId="{214174B9-007F-4D06-92D8-098683E8488E}" destId="{99E1B2F5-04A1-46B1-885C-D29419D2284A}" srcOrd="0" destOrd="0" presId="urn:microsoft.com/office/officeart/2005/8/layout/vList5"/>
    <dgm:cxn modelId="{766F606B-60C2-451F-9153-2F4133B4A56A}" type="presOf" srcId="{A220A6EB-72B1-4B0D-AA39-1C9000F3AA47}" destId="{97B33D1D-1584-4367-A65E-11BCAA5A3DAC}" srcOrd="0" destOrd="1" presId="urn:microsoft.com/office/officeart/2005/8/layout/vList5"/>
    <dgm:cxn modelId="{14F6A402-2D11-4932-852A-6BEC350AD785}" type="presOf" srcId="{738C1366-5EC2-47C5-BCE0-BC6C91E1A9F3}" destId="{5AA6AC3E-CF35-4DB7-B4C1-ECEED240AFB3}" srcOrd="0" destOrd="1" presId="urn:microsoft.com/office/officeart/2005/8/layout/vList5"/>
    <dgm:cxn modelId="{B8C4ACCF-4D5E-46B8-B95D-D77319ADA0BE}" srcId="{0FB18C76-BE07-4313-A66C-260FB93FBFDD}" destId="{738C1366-5EC2-47C5-BCE0-BC6C91E1A9F3}" srcOrd="1" destOrd="0" parTransId="{FB8E9AF4-6F93-41DC-A906-62EEA29EB9FD}" sibTransId="{E7C7F24A-10B9-4A68-A070-92AA23D8EC27}"/>
    <dgm:cxn modelId="{1778768D-B091-427E-807F-6B0B889532C5}" type="presOf" srcId="{A368E123-17FA-4218-8D2C-4C975B2C05F3}" destId="{8FCEBCF4-5675-4BCC-AB2E-42723046C520}" srcOrd="0" destOrd="0" presId="urn:microsoft.com/office/officeart/2005/8/layout/vList5"/>
    <dgm:cxn modelId="{F224D7AF-AA88-4355-B403-452E976C1B52}" srcId="{F15BA5E4-B6D0-4FDF-B6DF-907FE7D0261D}" destId="{3B8E16B2-7142-49A8-B121-C09FE517E550}" srcOrd="0" destOrd="0" parTransId="{CAF436B6-3843-4FCD-B35D-04D6F41A79F4}" sibTransId="{ECCE70D5-C9CF-4E69-BEC4-273F2513B121}"/>
    <dgm:cxn modelId="{1297567B-963D-48F0-A52E-27CDAF48E3CB}" type="presParOf" srcId="{99E1B2F5-04A1-46B1-885C-D29419D2284A}" destId="{8596BDB2-3BCF-4D71-956E-A618C945CF4B}" srcOrd="0" destOrd="0" presId="urn:microsoft.com/office/officeart/2005/8/layout/vList5"/>
    <dgm:cxn modelId="{7E639275-D889-491F-8AAD-7294C3A98AC7}" type="presParOf" srcId="{8596BDB2-3BCF-4D71-956E-A618C945CF4B}" destId="{FE91E33F-8B1C-49D2-AA23-57E3D77BA3DE}" srcOrd="0" destOrd="0" presId="urn:microsoft.com/office/officeart/2005/8/layout/vList5"/>
    <dgm:cxn modelId="{97A604FE-E3E2-4E4F-A452-260BD4EDEF55}" type="presParOf" srcId="{8596BDB2-3BCF-4D71-956E-A618C945CF4B}" destId="{97B33D1D-1584-4367-A65E-11BCAA5A3DAC}" srcOrd="1" destOrd="0" presId="urn:microsoft.com/office/officeart/2005/8/layout/vList5"/>
    <dgm:cxn modelId="{2E41B0A4-6C21-4E58-A697-2CABFC4AE672}" type="presParOf" srcId="{99E1B2F5-04A1-46B1-885C-D29419D2284A}" destId="{B0467218-5999-4D58-95BA-A0FA7CA62CFD}" srcOrd="1" destOrd="0" presId="urn:microsoft.com/office/officeart/2005/8/layout/vList5"/>
    <dgm:cxn modelId="{6CA4B600-BD57-4BCE-B272-DD856A80E500}" type="presParOf" srcId="{99E1B2F5-04A1-46B1-885C-D29419D2284A}" destId="{546A9597-2830-4884-BCDE-932C38118242}" srcOrd="2" destOrd="0" presId="urn:microsoft.com/office/officeart/2005/8/layout/vList5"/>
    <dgm:cxn modelId="{204CB8D0-9EEE-43B1-B59F-08A61FDACC76}" type="presParOf" srcId="{546A9597-2830-4884-BCDE-932C38118242}" destId="{55EBFD43-56FE-4840-B426-FB83753528A3}" srcOrd="0" destOrd="0" presId="urn:microsoft.com/office/officeart/2005/8/layout/vList5"/>
    <dgm:cxn modelId="{F9648842-7701-4BFD-8723-651148F4144F}" type="presParOf" srcId="{546A9597-2830-4884-BCDE-932C38118242}" destId="{8FCEBCF4-5675-4BCC-AB2E-42723046C520}" srcOrd="1" destOrd="0" presId="urn:microsoft.com/office/officeart/2005/8/layout/vList5"/>
    <dgm:cxn modelId="{6CD9F376-3A72-4854-8DE4-4B5B8CC0B0DF}" type="presParOf" srcId="{99E1B2F5-04A1-46B1-885C-D29419D2284A}" destId="{06EE9CFF-518C-4936-A275-1ACA7BA3DBB1}" srcOrd="3" destOrd="0" presId="urn:microsoft.com/office/officeart/2005/8/layout/vList5"/>
    <dgm:cxn modelId="{57F393D1-08F7-4415-A6E5-D65972185BF0}" type="presParOf" srcId="{99E1B2F5-04A1-46B1-885C-D29419D2284A}" destId="{76D7E8B1-0F2C-4289-8A8B-50B23DF2CF87}" srcOrd="4" destOrd="0" presId="urn:microsoft.com/office/officeart/2005/8/layout/vList5"/>
    <dgm:cxn modelId="{9E6E522C-0868-4802-B94D-A3953A20F5B3}" type="presParOf" srcId="{76D7E8B1-0F2C-4289-8A8B-50B23DF2CF87}" destId="{8FCDA83A-8310-4B04-934E-BB200CD8A4DC}" srcOrd="0" destOrd="0" presId="urn:microsoft.com/office/officeart/2005/8/layout/vList5"/>
    <dgm:cxn modelId="{B94DBAB1-63FC-4605-A1E6-A8C300752713}" type="presParOf" srcId="{76D7E8B1-0F2C-4289-8A8B-50B23DF2CF87}" destId="{5AA6AC3E-CF35-4DB7-B4C1-ECEED240AFB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DBF298-80D4-47BA-A303-C764D7A9956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BE264C-78A3-4FA6-8D52-FB07A75A6BC4}">
      <dgm:prSet phldrT="[Текст]" custT="1"/>
      <dgm:spPr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z-Latn-UZ" sz="2000" b="1" i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Ma</a:t>
          </a:r>
          <a:r>
            <a:rPr lang="en-US" sz="2000" b="1" i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2000" b="1" i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sad </a:t>
          </a:r>
          <a:r>
            <a:rPr lang="uz-Latn-UZ" sz="2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– inson faoliyati so'nggi natijasining obrazi sifatida namoyon bo'ladi va e</a:t>
          </a:r>
          <a:r>
            <a:rPr lang="en-US" sz="2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2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tiyojlarini amalga oshirilishidir</a:t>
          </a:r>
          <a:endParaRPr lang="uz-Cyrl-UZ" sz="2000" b="1" i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2000" b="1" i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1612512-7510-467C-8E45-A3EB06593709}" type="parTrans" cxnId="{66B19DC2-C8AD-411A-BD2F-2D4AA7AD8981}">
      <dgm:prSet/>
      <dgm:spPr/>
      <dgm:t>
        <a:bodyPr/>
        <a:lstStyle/>
        <a:p>
          <a:endParaRPr lang="ru-RU" sz="2000" b="1" i="1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1459C4-CD72-4A3B-9BCB-582131883B76}" type="sibTrans" cxnId="{66B19DC2-C8AD-411A-BD2F-2D4AA7AD8981}">
      <dgm:prSet/>
      <dgm:spPr/>
      <dgm:t>
        <a:bodyPr/>
        <a:lstStyle/>
        <a:p>
          <a:endParaRPr lang="ru-RU" sz="2000" b="1" i="1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9DF305D-B476-43FC-8774-5209CA31E3F7}">
      <dgm:prSet phldrT="[Текст]" custT="1"/>
      <dgm:spPr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z-Latn-UZ" sz="2000" b="1" i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Motiv</a:t>
          </a:r>
          <a:r>
            <a:rPr lang="uz-Latn-UZ" sz="2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– kishini faoliyatga undaydi va unga mazmun bahsh etadi</a:t>
          </a:r>
          <a:endParaRPr lang="uz-Cyrl-UZ" sz="2000" b="1" i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2000" b="1" i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21333EC-D837-4489-A122-1A09E8C4C58B}" type="parTrans" cxnId="{B152ECD0-FAFC-4C69-BFC7-F3DC986DD6F1}">
      <dgm:prSet/>
      <dgm:spPr/>
      <dgm:t>
        <a:bodyPr/>
        <a:lstStyle/>
        <a:p>
          <a:endParaRPr lang="ru-RU" sz="2000" b="1" i="1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B269835-709D-4C8B-81FC-2B1A64A36AEF}" type="sibTrans" cxnId="{B152ECD0-FAFC-4C69-BFC7-F3DC986DD6F1}">
      <dgm:prSet/>
      <dgm:spPr/>
      <dgm:t>
        <a:bodyPr/>
        <a:lstStyle/>
        <a:p>
          <a:endParaRPr lang="ru-RU" sz="2000" b="1" i="1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F0B1C43-BDEA-40CC-84AC-3F4FB362CA0C}">
      <dgm:prSet phldrT="[Текст]" custT="1"/>
      <dgm:spPr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z-Latn-UZ" sz="2000" b="1" i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Ish </a:t>
          </a:r>
          <a:r>
            <a:rPr lang="en-US" sz="2000" b="1" i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2000" b="1" i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arakat </a:t>
          </a:r>
          <a:r>
            <a:rPr lang="uz-Latn-UZ" sz="2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– galdagi bitta oddiy vazifani bajarishga </a:t>
          </a:r>
          <a:r>
            <a:rPr lang="en-US" sz="2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2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aratilgan, nisbatan tugallangan faoliyatning tarkibi</a:t>
          </a:r>
          <a:endParaRPr lang="uz-Cyrl-UZ" sz="2000" b="1" i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2000" b="1" i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4AF1525-C15F-429A-8B2D-02FA867F58F0}" type="parTrans" cxnId="{1950CFF8-D993-444B-99BE-40999021CC14}">
      <dgm:prSet/>
      <dgm:spPr/>
      <dgm:t>
        <a:bodyPr/>
        <a:lstStyle/>
        <a:p>
          <a:endParaRPr lang="ru-RU" sz="2000" b="1" i="1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2C185F2-42C8-4B17-BF70-EE987DBD1702}" type="sibTrans" cxnId="{1950CFF8-D993-444B-99BE-40999021CC14}">
      <dgm:prSet/>
      <dgm:spPr/>
      <dgm:t>
        <a:bodyPr/>
        <a:lstStyle/>
        <a:p>
          <a:endParaRPr lang="ru-RU" sz="2000" b="1" i="1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B51A2C3-FC9B-4FD9-8709-E12C790BE100}" type="pres">
      <dgm:prSet presAssocID="{9EDBF298-80D4-47BA-A303-C764D7A9956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07FE12-6F48-49CD-8B63-67C468B9B169}" type="pres">
      <dgm:prSet presAssocID="{F3BE264C-78A3-4FA6-8D52-FB07A75A6BC4}" presName="parentLin" presStyleCnt="0"/>
      <dgm:spPr/>
    </dgm:pt>
    <dgm:pt modelId="{15D32DF4-A90B-4FDB-968A-3316D30D7107}" type="pres">
      <dgm:prSet presAssocID="{F3BE264C-78A3-4FA6-8D52-FB07A75A6BC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4E7392A-9D6C-42E7-88BB-704F539E6B67}" type="pres">
      <dgm:prSet presAssocID="{F3BE264C-78A3-4FA6-8D52-FB07A75A6BC4}" presName="parentText" presStyleLbl="node1" presStyleIdx="0" presStyleCnt="3" custScaleX="142857" custScaleY="145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7D9DD-BC67-4BF6-8507-65CC0690ED29}" type="pres">
      <dgm:prSet presAssocID="{F3BE264C-78A3-4FA6-8D52-FB07A75A6BC4}" presName="negativeSpace" presStyleCnt="0"/>
      <dgm:spPr/>
    </dgm:pt>
    <dgm:pt modelId="{F54799A7-1D78-43D2-A552-0622421A5934}" type="pres">
      <dgm:prSet presAssocID="{F3BE264C-78A3-4FA6-8D52-FB07A75A6BC4}" presName="childText" presStyleLbl="conFgAcc1" presStyleIdx="0" presStyleCnt="3">
        <dgm:presLayoutVars>
          <dgm:bulletEnabled val="1"/>
        </dgm:presLayoutVars>
      </dgm:prSet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</dgm:pt>
    <dgm:pt modelId="{7B32E506-B2AB-4C04-A404-6899E32FFEED}" type="pres">
      <dgm:prSet presAssocID="{9B1459C4-CD72-4A3B-9BCB-582131883B76}" presName="spaceBetweenRectangles" presStyleCnt="0"/>
      <dgm:spPr/>
    </dgm:pt>
    <dgm:pt modelId="{4FC61E87-CBB2-45C7-89DC-3CD258695140}" type="pres">
      <dgm:prSet presAssocID="{79DF305D-B476-43FC-8774-5209CA31E3F7}" presName="parentLin" presStyleCnt="0"/>
      <dgm:spPr/>
    </dgm:pt>
    <dgm:pt modelId="{B0C64A1D-8C17-45CB-B43D-99D70A13336C}" type="pres">
      <dgm:prSet presAssocID="{79DF305D-B476-43FC-8774-5209CA31E3F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F61F054-D9E4-4743-AA6C-E1FBF13261B6}" type="pres">
      <dgm:prSet presAssocID="{79DF305D-B476-43FC-8774-5209CA31E3F7}" presName="parentText" presStyleLbl="node1" presStyleIdx="1" presStyleCnt="3" custScaleX="142857" custScaleY="145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B1E4FF-E365-4D15-9DCC-767D0C8E0E3A}" type="pres">
      <dgm:prSet presAssocID="{79DF305D-B476-43FC-8774-5209CA31E3F7}" presName="negativeSpace" presStyleCnt="0"/>
      <dgm:spPr/>
    </dgm:pt>
    <dgm:pt modelId="{5885CB10-DCEF-4D6E-B306-C31EA72F5412}" type="pres">
      <dgm:prSet presAssocID="{79DF305D-B476-43FC-8774-5209CA31E3F7}" presName="childText" presStyleLbl="conFgAcc1" presStyleIdx="1" presStyleCnt="3">
        <dgm:presLayoutVars>
          <dgm:bulletEnabled val="1"/>
        </dgm:presLayoutVars>
      </dgm:prSet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</dgm:pt>
    <dgm:pt modelId="{47700F56-B020-4AD4-920F-4E419E6D5B87}" type="pres">
      <dgm:prSet presAssocID="{2B269835-709D-4C8B-81FC-2B1A64A36AEF}" presName="spaceBetweenRectangles" presStyleCnt="0"/>
      <dgm:spPr/>
    </dgm:pt>
    <dgm:pt modelId="{13024EB0-E232-4B31-AF59-9405BB4399B7}" type="pres">
      <dgm:prSet presAssocID="{BF0B1C43-BDEA-40CC-84AC-3F4FB362CA0C}" presName="parentLin" presStyleCnt="0"/>
      <dgm:spPr/>
    </dgm:pt>
    <dgm:pt modelId="{A1611D46-59F7-4B8D-9DF3-E115CFE69142}" type="pres">
      <dgm:prSet presAssocID="{BF0B1C43-BDEA-40CC-84AC-3F4FB362CA0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79FFDAE6-B0D4-4697-81CC-60CE0E368317}" type="pres">
      <dgm:prSet presAssocID="{BF0B1C43-BDEA-40CC-84AC-3F4FB362CA0C}" presName="parentText" presStyleLbl="node1" presStyleIdx="2" presStyleCnt="3" custScaleX="142857" custScaleY="145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7F5A2E-B4B0-4C3C-8358-727D7ABB8BA5}" type="pres">
      <dgm:prSet presAssocID="{BF0B1C43-BDEA-40CC-84AC-3F4FB362CA0C}" presName="negativeSpace" presStyleCnt="0"/>
      <dgm:spPr/>
    </dgm:pt>
    <dgm:pt modelId="{45B3307C-54F2-431A-8885-70528FE4F61F}" type="pres">
      <dgm:prSet presAssocID="{BF0B1C43-BDEA-40CC-84AC-3F4FB362CA0C}" presName="childText" presStyleLbl="conFgAcc1" presStyleIdx="2" presStyleCnt="3">
        <dgm:presLayoutVars>
          <dgm:bulletEnabled val="1"/>
        </dgm:presLayoutVars>
      </dgm:prSet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</dgm:pt>
  </dgm:ptLst>
  <dgm:cxnLst>
    <dgm:cxn modelId="{4BAF2C83-A619-40BA-A311-7327A33021AF}" type="presOf" srcId="{F3BE264C-78A3-4FA6-8D52-FB07A75A6BC4}" destId="{B4E7392A-9D6C-42E7-88BB-704F539E6B67}" srcOrd="1" destOrd="0" presId="urn:microsoft.com/office/officeart/2005/8/layout/list1"/>
    <dgm:cxn modelId="{25F73186-8EFA-4A06-A317-BB5704DD22AB}" type="presOf" srcId="{79DF305D-B476-43FC-8774-5209CA31E3F7}" destId="{6F61F054-D9E4-4743-AA6C-E1FBF13261B6}" srcOrd="1" destOrd="0" presId="urn:microsoft.com/office/officeart/2005/8/layout/list1"/>
    <dgm:cxn modelId="{2031FAD6-B1C9-4A42-ACE6-59F257553980}" type="presOf" srcId="{9EDBF298-80D4-47BA-A303-C764D7A99566}" destId="{DB51A2C3-FC9B-4FD9-8709-E12C790BE100}" srcOrd="0" destOrd="0" presId="urn:microsoft.com/office/officeart/2005/8/layout/list1"/>
    <dgm:cxn modelId="{1950CFF8-D993-444B-99BE-40999021CC14}" srcId="{9EDBF298-80D4-47BA-A303-C764D7A99566}" destId="{BF0B1C43-BDEA-40CC-84AC-3F4FB362CA0C}" srcOrd="2" destOrd="0" parTransId="{64AF1525-C15F-429A-8B2D-02FA867F58F0}" sibTransId="{32C185F2-42C8-4B17-BF70-EE987DBD1702}"/>
    <dgm:cxn modelId="{2E84BB77-2DCA-40B1-853E-796D90EE3601}" type="presOf" srcId="{79DF305D-B476-43FC-8774-5209CA31E3F7}" destId="{B0C64A1D-8C17-45CB-B43D-99D70A13336C}" srcOrd="0" destOrd="0" presId="urn:microsoft.com/office/officeart/2005/8/layout/list1"/>
    <dgm:cxn modelId="{F61F7B22-AF66-4025-9AFF-E4B56C432D34}" type="presOf" srcId="{BF0B1C43-BDEA-40CC-84AC-3F4FB362CA0C}" destId="{A1611D46-59F7-4B8D-9DF3-E115CFE69142}" srcOrd="0" destOrd="0" presId="urn:microsoft.com/office/officeart/2005/8/layout/list1"/>
    <dgm:cxn modelId="{66B19DC2-C8AD-411A-BD2F-2D4AA7AD8981}" srcId="{9EDBF298-80D4-47BA-A303-C764D7A99566}" destId="{F3BE264C-78A3-4FA6-8D52-FB07A75A6BC4}" srcOrd="0" destOrd="0" parTransId="{91612512-7510-467C-8E45-A3EB06593709}" sibTransId="{9B1459C4-CD72-4A3B-9BCB-582131883B76}"/>
    <dgm:cxn modelId="{6ED62D22-2AB5-4056-8354-AB1A1FA2F5AB}" type="presOf" srcId="{F3BE264C-78A3-4FA6-8D52-FB07A75A6BC4}" destId="{15D32DF4-A90B-4FDB-968A-3316D30D7107}" srcOrd="0" destOrd="0" presId="urn:microsoft.com/office/officeart/2005/8/layout/list1"/>
    <dgm:cxn modelId="{B152ECD0-FAFC-4C69-BFC7-F3DC986DD6F1}" srcId="{9EDBF298-80D4-47BA-A303-C764D7A99566}" destId="{79DF305D-B476-43FC-8774-5209CA31E3F7}" srcOrd="1" destOrd="0" parTransId="{321333EC-D837-4489-A122-1A09E8C4C58B}" sibTransId="{2B269835-709D-4C8B-81FC-2B1A64A36AEF}"/>
    <dgm:cxn modelId="{CA3DF5B4-992A-461F-A0C8-D47FFFBA5020}" type="presOf" srcId="{BF0B1C43-BDEA-40CC-84AC-3F4FB362CA0C}" destId="{79FFDAE6-B0D4-4697-81CC-60CE0E368317}" srcOrd="1" destOrd="0" presId="urn:microsoft.com/office/officeart/2005/8/layout/list1"/>
    <dgm:cxn modelId="{B7C626E1-769D-4556-9743-4F0E4ADBF583}" type="presParOf" srcId="{DB51A2C3-FC9B-4FD9-8709-E12C790BE100}" destId="{6507FE12-6F48-49CD-8B63-67C468B9B169}" srcOrd="0" destOrd="0" presId="urn:microsoft.com/office/officeart/2005/8/layout/list1"/>
    <dgm:cxn modelId="{6D4E76D0-BB74-4ED4-A65A-6CE81D0200A5}" type="presParOf" srcId="{6507FE12-6F48-49CD-8B63-67C468B9B169}" destId="{15D32DF4-A90B-4FDB-968A-3316D30D7107}" srcOrd="0" destOrd="0" presId="urn:microsoft.com/office/officeart/2005/8/layout/list1"/>
    <dgm:cxn modelId="{B35160E1-B98C-42AC-B2E6-69C125B14584}" type="presParOf" srcId="{6507FE12-6F48-49CD-8B63-67C468B9B169}" destId="{B4E7392A-9D6C-42E7-88BB-704F539E6B67}" srcOrd="1" destOrd="0" presId="urn:microsoft.com/office/officeart/2005/8/layout/list1"/>
    <dgm:cxn modelId="{D4707A71-AC12-4626-85A9-B0653FB1EFC1}" type="presParOf" srcId="{DB51A2C3-FC9B-4FD9-8709-E12C790BE100}" destId="{9D07D9DD-BC67-4BF6-8507-65CC0690ED29}" srcOrd="1" destOrd="0" presId="urn:microsoft.com/office/officeart/2005/8/layout/list1"/>
    <dgm:cxn modelId="{7E5C1E1C-BEA0-4460-ACC1-60D18D1953C2}" type="presParOf" srcId="{DB51A2C3-FC9B-4FD9-8709-E12C790BE100}" destId="{F54799A7-1D78-43D2-A552-0622421A5934}" srcOrd="2" destOrd="0" presId="urn:microsoft.com/office/officeart/2005/8/layout/list1"/>
    <dgm:cxn modelId="{250487DD-B336-4C24-91F1-E8F6B7664DE7}" type="presParOf" srcId="{DB51A2C3-FC9B-4FD9-8709-E12C790BE100}" destId="{7B32E506-B2AB-4C04-A404-6899E32FFEED}" srcOrd="3" destOrd="0" presId="urn:microsoft.com/office/officeart/2005/8/layout/list1"/>
    <dgm:cxn modelId="{CDB2425C-7357-4FB3-9378-BC382BC69AE9}" type="presParOf" srcId="{DB51A2C3-FC9B-4FD9-8709-E12C790BE100}" destId="{4FC61E87-CBB2-45C7-89DC-3CD258695140}" srcOrd="4" destOrd="0" presId="urn:microsoft.com/office/officeart/2005/8/layout/list1"/>
    <dgm:cxn modelId="{8C20DFD9-789A-471F-B9CB-EFAAE49BA2FA}" type="presParOf" srcId="{4FC61E87-CBB2-45C7-89DC-3CD258695140}" destId="{B0C64A1D-8C17-45CB-B43D-99D70A13336C}" srcOrd="0" destOrd="0" presId="urn:microsoft.com/office/officeart/2005/8/layout/list1"/>
    <dgm:cxn modelId="{F85EDD09-D41B-43B6-98E1-643604869CD3}" type="presParOf" srcId="{4FC61E87-CBB2-45C7-89DC-3CD258695140}" destId="{6F61F054-D9E4-4743-AA6C-E1FBF13261B6}" srcOrd="1" destOrd="0" presId="urn:microsoft.com/office/officeart/2005/8/layout/list1"/>
    <dgm:cxn modelId="{466FD792-5828-4676-97F6-58F6250C8984}" type="presParOf" srcId="{DB51A2C3-FC9B-4FD9-8709-E12C790BE100}" destId="{D6B1E4FF-E365-4D15-9DCC-767D0C8E0E3A}" srcOrd="5" destOrd="0" presId="urn:microsoft.com/office/officeart/2005/8/layout/list1"/>
    <dgm:cxn modelId="{029FEDFD-41AA-4C01-9FF9-9532B7BD1E4C}" type="presParOf" srcId="{DB51A2C3-FC9B-4FD9-8709-E12C790BE100}" destId="{5885CB10-DCEF-4D6E-B306-C31EA72F5412}" srcOrd="6" destOrd="0" presId="urn:microsoft.com/office/officeart/2005/8/layout/list1"/>
    <dgm:cxn modelId="{4D07DFA0-6058-473F-A3CE-C5C8FC5E3B2C}" type="presParOf" srcId="{DB51A2C3-FC9B-4FD9-8709-E12C790BE100}" destId="{47700F56-B020-4AD4-920F-4E419E6D5B87}" srcOrd="7" destOrd="0" presId="urn:microsoft.com/office/officeart/2005/8/layout/list1"/>
    <dgm:cxn modelId="{DCB50ED8-8782-4489-A3A5-A8E2A1D333C1}" type="presParOf" srcId="{DB51A2C3-FC9B-4FD9-8709-E12C790BE100}" destId="{13024EB0-E232-4B31-AF59-9405BB4399B7}" srcOrd="8" destOrd="0" presId="urn:microsoft.com/office/officeart/2005/8/layout/list1"/>
    <dgm:cxn modelId="{5E2EB350-C888-4D5A-AE24-3C05BD7AA403}" type="presParOf" srcId="{13024EB0-E232-4B31-AF59-9405BB4399B7}" destId="{A1611D46-59F7-4B8D-9DF3-E115CFE69142}" srcOrd="0" destOrd="0" presId="urn:microsoft.com/office/officeart/2005/8/layout/list1"/>
    <dgm:cxn modelId="{58AB1857-1B8D-496A-A386-D8ECBBE758F2}" type="presParOf" srcId="{13024EB0-E232-4B31-AF59-9405BB4399B7}" destId="{79FFDAE6-B0D4-4697-81CC-60CE0E368317}" srcOrd="1" destOrd="0" presId="urn:microsoft.com/office/officeart/2005/8/layout/list1"/>
    <dgm:cxn modelId="{0425DFE5-30EE-45D5-9032-2959702EF074}" type="presParOf" srcId="{DB51A2C3-FC9B-4FD9-8709-E12C790BE100}" destId="{FA7F5A2E-B4B0-4C3C-8358-727D7ABB8BA5}" srcOrd="9" destOrd="0" presId="urn:microsoft.com/office/officeart/2005/8/layout/list1"/>
    <dgm:cxn modelId="{35852D15-7EEE-4AFC-AC49-90D0BDF1076C}" type="presParOf" srcId="{DB51A2C3-FC9B-4FD9-8709-E12C790BE100}" destId="{45B3307C-54F2-431A-8885-70528FE4F61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746F1B-E49F-4436-9F3D-DDC1798BA1DA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0114CF9D-8B0A-410D-B2D2-4381B5013641}">
      <dgm:prSet phldrT="[Текст]" custT="1"/>
      <dgm:spPr>
        <a:solidFill>
          <a:schemeClr val="accent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uz-Latn-UZ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1. 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arakatlarni ijro 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ilish usullarining o'zgarishi</a:t>
          </a:r>
          <a:endParaRPr lang="uz-Cyrl-UZ" sz="2800" b="1" i="1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algn="just"/>
          <a:endParaRPr lang="ru-RU" sz="2800" b="1" i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4F1222F-70D5-4CD0-AADF-523A70697BDF}" type="parTrans" cxnId="{82F1F43E-45A7-46DF-9F0D-6116CC4947E8}">
      <dgm:prSet/>
      <dgm:spPr/>
      <dgm:t>
        <a:bodyPr/>
        <a:lstStyle/>
        <a:p>
          <a:endParaRPr lang="ru-RU"/>
        </a:p>
      </dgm:t>
    </dgm:pt>
    <dgm:pt modelId="{D5FA9383-2827-44C3-9F32-90C56A949029}" type="sibTrans" cxnId="{82F1F43E-45A7-46DF-9F0D-6116CC4947E8}">
      <dgm:prSet/>
      <dgm:spPr/>
      <dgm:t>
        <a:bodyPr/>
        <a:lstStyle/>
        <a:p>
          <a:endParaRPr lang="ru-RU"/>
        </a:p>
      </dgm:t>
    </dgm:pt>
    <dgm:pt modelId="{E897E411-72DD-4E2C-AC59-D10E768BE262}">
      <dgm:prSet phldrT="[Текст]" custT="1"/>
      <dgm:spPr>
        <a:solidFill>
          <a:schemeClr val="accent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2. </a:t>
          </a:r>
          <a:r>
            <a:rPr lang="en-US" sz="2800" b="1" i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Ishni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bajarishda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sensor, </a:t>
          </a:r>
          <a:r>
            <a:rPr lang="en-US" sz="2800" b="1" i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ya'ni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hissiy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nazorat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usullarining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o'zgarishi</a:t>
          </a:r>
          <a:endParaRPr lang="uz-Cyrl-UZ" sz="2800" b="1" i="1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algn="just"/>
          <a:endParaRPr lang="ru-RU" sz="2800" b="1" i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DADF1C2-1DE5-40ED-AE14-8BBAB178B799}" type="parTrans" cxnId="{EC4C39B3-21EA-43E7-807A-AFB42589C792}">
      <dgm:prSet/>
      <dgm:spPr/>
      <dgm:t>
        <a:bodyPr/>
        <a:lstStyle/>
        <a:p>
          <a:endParaRPr lang="ru-RU"/>
        </a:p>
      </dgm:t>
    </dgm:pt>
    <dgm:pt modelId="{4E5AB47F-42CB-415B-8899-36E06CA52BD8}" type="sibTrans" cxnId="{EC4C39B3-21EA-43E7-807A-AFB42589C792}">
      <dgm:prSet/>
      <dgm:spPr/>
      <dgm:t>
        <a:bodyPr/>
        <a:lstStyle/>
        <a:p>
          <a:endParaRPr lang="ru-RU"/>
        </a:p>
      </dgm:t>
    </dgm:pt>
    <dgm:pt modelId="{A65A9479-6712-42F7-BCAA-1C39F1171B50}">
      <dgm:prSet phldrT="[Текст]" custT="1"/>
      <dgm:spPr>
        <a:solidFill>
          <a:schemeClr val="accent2">
            <a:lumMod val="20000"/>
            <a:lumOff val="8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uz-Latn-UZ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3. Ish-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arakat markaziy bosh</a:t>
          </a:r>
          <a:r>
            <a:rPr lang="en-US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28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aruvchi usullarining o'zgarishi</a:t>
          </a:r>
          <a:endParaRPr lang="uz-Cyrl-UZ" sz="2800" b="1" i="1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algn="just"/>
          <a:endParaRPr lang="ru-RU" sz="2800" b="1" i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66BC488-7489-4495-85F1-7124F139D136}" type="parTrans" cxnId="{620BE0FB-1E64-4C33-832B-49799239FE76}">
      <dgm:prSet/>
      <dgm:spPr/>
      <dgm:t>
        <a:bodyPr/>
        <a:lstStyle/>
        <a:p>
          <a:endParaRPr lang="ru-RU"/>
        </a:p>
      </dgm:t>
    </dgm:pt>
    <dgm:pt modelId="{E65483C7-0174-40E4-A5C3-D49643326ABE}" type="sibTrans" cxnId="{620BE0FB-1E64-4C33-832B-49799239FE76}">
      <dgm:prSet/>
      <dgm:spPr/>
      <dgm:t>
        <a:bodyPr/>
        <a:lstStyle/>
        <a:p>
          <a:endParaRPr lang="ru-RU"/>
        </a:p>
      </dgm:t>
    </dgm:pt>
    <dgm:pt modelId="{A0C912D9-3D40-4511-A054-B1CCB0D27C07}" type="pres">
      <dgm:prSet presAssocID="{6A746F1B-E49F-4436-9F3D-DDC1798BA1DA}" presName="compositeShape" presStyleCnt="0">
        <dgm:presLayoutVars>
          <dgm:dir/>
          <dgm:resizeHandles/>
        </dgm:presLayoutVars>
      </dgm:prSet>
      <dgm:spPr/>
    </dgm:pt>
    <dgm:pt modelId="{56C7B324-645E-410C-A1CD-53F720D6F49B}" type="pres">
      <dgm:prSet presAssocID="{6A746F1B-E49F-4436-9F3D-DDC1798BA1DA}" presName="pyramid" presStyleLbl="node1" presStyleIdx="0" presStyleCn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209338E1-1C01-4AFA-8B73-2EA5E844B5DB}" type="pres">
      <dgm:prSet presAssocID="{6A746F1B-E49F-4436-9F3D-DDC1798BA1DA}" presName="theList" presStyleCnt="0"/>
      <dgm:spPr/>
    </dgm:pt>
    <dgm:pt modelId="{7A11D99D-A845-4BA7-835A-37FBF411BDC1}" type="pres">
      <dgm:prSet presAssocID="{0114CF9D-8B0A-410D-B2D2-4381B5013641}" presName="aNode" presStyleLbl="fgAcc1" presStyleIdx="0" presStyleCnt="3" custScaleX="223086" custScaleY="176374" custLinFactY="-611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A7111D-82EB-4CC4-A1E3-3F6DE92381C1}" type="pres">
      <dgm:prSet presAssocID="{0114CF9D-8B0A-410D-B2D2-4381B5013641}" presName="aSpace" presStyleCnt="0"/>
      <dgm:spPr/>
    </dgm:pt>
    <dgm:pt modelId="{BD0AF8EE-1859-4690-AE39-B50BC81C9F0C}" type="pres">
      <dgm:prSet presAssocID="{E897E411-72DD-4E2C-AC59-D10E768BE262}" presName="aNode" presStyleLbl="fgAcc1" presStyleIdx="1" presStyleCnt="3" custScaleX="223086" custScaleY="176374" custLinFactY="-611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7F49D1-4565-4880-8EEC-FB79095A16DD}" type="pres">
      <dgm:prSet presAssocID="{E897E411-72DD-4E2C-AC59-D10E768BE262}" presName="aSpace" presStyleCnt="0"/>
      <dgm:spPr/>
    </dgm:pt>
    <dgm:pt modelId="{4A926755-88C4-4749-A5BA-18AC8D520904}" type="pres">
      <dgm:prSet presAssocID="{A65A9479-6712-42F7-BCAA-1C39F1171B50}" presName="aNode" presStyleLbl="fgAcc1" presStyleIdx="2" presStyleCnt="3" custScaleX="223086" custScaleY="176374" custLinFactY="-611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E37ABF-B308-435E-ABAC-33BEDFA37DC6}" type="pres">
      <dgm:prSet presAssocID="{A65A9479-6712-42F7-BCAA-1C39F1171B50}" presName="aSpace" presStyleCnt="0"/>
      <dgm:spPr/>
    </dgm:pt>
  </dgm:ptLst>
  <dgm:cxnLst>
    <dgm:cxn modelId="{EC4C39B3-21EA-43E7-807A-AFB42589C792}" srcId="{6A746F1B-E49F-4436-9F3D-DDC1798BA1DA}" destId="{E897E411-72DD-4E2C-AC59-D10E768BE262}" srcOrd="1" destOrd="0" parTransId="{BDADF1C2-1DE5-40ED-AE14-8BBAB178B799}" sibTransId="{4E5AB47F-42CB-415B-8899-36E06CA52BD8}"/>
    <dgm:cxn modelId="{D242BEA8-2DB3-45AA-BE16-D003231E919E}" type="presOf" srcId="{6A746F1B-E49F-4436-9F3D-DDC1798BA1DA}" destId="{A0C912D9-3D40-4511-A054-B1CCB0D27C07}" srcOrd="0" destOrd="0" presId="urn:microsoft.com/office/officeart/2005/8/layout/pyramid2"/>
    <dgm:cxn modelId="{82F1F43E-45A7-46DF-9F0D-6116CC4947E8}" srcId="{6A746F1B-E49F-4436-9F3D-DDC1798BA1DA}" destId="{0114CF9D-8B0A-410D-B2D2-4381B5013641}" srcOrd="0" destOrd="0" parTransId="{64F1222F-70D5-4CD0-AADF-523A70697BDF}" sibTransId="{D5FA9383-2827-44C3-9F32-90C56A949029}"/>
    <dgm:cxn modelId="{620BE0FB-1E64-4C33-832B-49799239FE76}" srcId="{6A746F1B-E49F-4436-9F3D-DDC1798BA1DA}" destId="{A65A9479-6712-42F7-BCAA-1C39F1171B50}" srcOrd="2" destOrd="0" parTransId="{766BC488-7489-4495-85F1-7124F139D136}" sibTransId="{E65483C7-0174-40E4-A5C3-D49643326ABE}"/>
    <dgm:cxn modelId="{40E27162-77C8-470C-95E3-10156F45BA1C}" type="presOf" srcId="{E897E411-72DD-4E2C-AC59-D10E768BE262}" destId="{BD0AF8EE-1859-4690-AE39-B50BC81C9F0C}" srcOrd="0" destOrd="0" presId="urn:microsoft.com/office/officeart/2005/8/layout/pyramid2"/>
    <dgm:cxn modelId="{DA62647D-ED8C-4DB3-A714-6AE117162140}" type="presOf" srcId="{0114CF9D-8B0A-410D-B2D2-4381B5013641}" destId="{7A11D99D-A845-4BA7-835A-37FBF411BDC1}" srcOrd="0" destOrd="0" presId="urn:microsoft.com/office/officeart/2005/8/layout/pyramid2"/>
    <dgm:cxn modelId="{6A567525-C893-45CF-93E9-29A3E8FD6653}" type="presOf" srcId="{A65A9479-6712-42F7-BCAA-1C39F1171B50}" destId="{4A926755-88C4-4749-A5BA-18AC8D520904}" srcOrd="0" destOrd="0" presId="urn:microsoft.com/office/officeart/2005/8/layout/pyramid2"/>
    <dgm:cxn modelId="{641BDEEF-0F4B-49E8-989C-917BC630F3C8}" type="presParOf" srcId="{A0C912D9-3D40-4511-A054-B1CCB0D27C07}" destId="{56C7B324-645E-410C-A1CD-53F720D6F49B}" srcOrd="0" destOrd="0" presId="urn:microsoft.com/office/officeart/2005/8/layout/pyramid2"/>
    <dgm:cxn modelId="{E1D01D99-0F86-4DE8-BB62-D81F8E6F5F4F}" type="presParOf" srcId="{A0C912D9-3D40-4511-A054-B1CCB0D27C07}" destId="{209338E1-1C01-4AFA-8B73-2EA5E844B5DB}" srcOrd="1" destOrd="0" presId="urn:microsoft.com/office/officeart/2005/8/layout/pyramid2"/>
    <dgm:cxn modelId="{EE5C63CD-2302-44E9-BAFB-C8BD7BABC994}" type="presParOf" srcId="{209338E1-1C01-4AFA-8B73-2EA5E844B5DB}" destId="{7A11D99D-A845-4BA7-835A-37FBF411BDC1}" srcOrd="0" destOrd="0" presId="urn:microsoft.com/office/officeart/2005/8/layout/pyramid2"/>
    <dgm:cxn modelId="{DA6D9C03-B3A7-4674-AC10-43C3BD1B4ACD}" type="presParOf" srcId="{209338E1-1C01-4AFA-8B73-2EA5E844B5DB}" destId="{51A7111D-82EB-4CC4-A1E3-3F6DE92381C1}" srcOrd="1" destOrd="0" presId="urn:microsoft.com/office/officeart/2005/8/layout/pyramid2"/>
    <dgm:cxn modelId="{DC0E9AE4-CAB4-4259-B0FF-7663F7505314}" type="presParOf" srcId="{209338E1-1C01-4AFA-8B73-2EA5E844B5DB}" destId="{BD0AF8EE-1859-4690-AE39-B50BC81C9F0C}" srcOrd="2" destOrd="0" presId="urn:microsoft.com/office/officeart/2005/8/layout/pyramid2"/>
    <dgm:cxn modelId="{B94F1E78-64BB-4435-8506-1D5EE2EDEDC8}" type="presParOf" srcId="{209338E1-1C01-4AFA-8B73-2EA5E844B5DB}" destId="{217F49D1-4565-4880-8EEC-FB79095A16DD}" srcOrd="3" destOrd="0" presId="urn:microsoft.com/office/officeart/2005/8/layout/pyramid2"/>
    <dgm:cxn modelId="{E9C77523-B5A0-4D92-9BF7-F520C927DEF1}" type="presParOf" srcId="{209338E1-1C01-4AFA-8B73-2EA5E844B5DB}" destId="{4A926755-88C4-4749-A5BA-18AC8D520904}" srcOrd="4" destOrd="0" presId="urn:microsoft.com/office/officeart/2005/8/layout/pyramid2"/>
    <dgm:cxn modelId="{28411435-AF69-4CBC-9856-2B0F3D9BE400}" type="presParOf" srcId="{209338E1-1C01-4AFA-8B73-2EA5E844B5DB}" destId="{11E37ABF-B308-435E-ABAC-33BEDFA37DC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33D1D-1584-4367-A65E-11BCAA5A3DAC}">
      <dsp:nvSpPr>
        <dsp:cNvPr id="0" name=""/>
        <dsp:cNvSpPr/>
      </dsp:nvSpPr>
      <dsp:spPr>
        <a:xfrm rot="5400000">
          <a:off x="4316890" y="-2248460"/>
          <a:ext cx="1576965" cy="6075089"/>
        </a:xfrm>
        <a:prstGeom prst="round2SameRect">
          <a:avLst/>
        </a:prstGeom>
        <a:solidFill>
          <a:schemeClr val="tx1">
            <a:lumMod val="95000"/>
            <a:alpha val="9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faoliyatning mazmuni to'la-to'kis uni yuzaga keltirgan tabiiy-biologik va ma'naviy e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tiyojlar bilan shartlashmaganligi tufayli uning psihologik mehanizmi 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am o'zgacha negizda 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urilishi mumkin</a:t>
          </a:r>
          <a:endParaRPr lang="ru-RU" sz="1900" i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z-Cyrl-UZ" sz="1900" i="1" kern="1200" dirty="0" smtClean="0">
            <a:latin typeface="Times New Roman" pitchFamily="18" charset="0"/>
            <a:cs typeface="Times New Roman" pitchFamily="18" charset="0"/>
          </a:endParaRPr>
        </a:p>
      </dsp:txBody>
      <dsp:txXfrm rot="-5400000">
        <a:off x="2067829" y="77582"/>
        <a:ext cx="5998108" cy="1423003"/>
      </dsp:txXfrm>
    </dsp:sp>
    <dsp:sp modelId="{FE91E33F-8B1C-49D2-AA23-57E3D77BA3DE}">
      <dsp:nvSpPr>
        <dsp:cNvPr id="0" name=""/>
        <dsp:cNvSpPr/>
      </dsp:nvSpPr>
      <dsp:spPr>
        <a:xfrm>
          <a:off x="1013" y="299870"/>
          <a:ext cx="2066815" cy="978428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4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Birinchidan</a:t>
          </a:r>
          <a:endParaRPr lang="uz-Cyrl-UZ" sz="2400" b="1" i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i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8776" y="347633"/>
        <a:ext cx="1971289" cy="882902"/>
      </dsp:txXfrm>
    </dsp:sp>
    <dsp:sp modelId="{8FCEBCF4-5675-4BCC-AB2E-42723046C520}">
      <dsp:nvSpPr>
        <dsp:cNvPr id="0" name=""/>
        <dsp:cNvSpPr/>
      </dsp:nvSpPr>
      <dsp:spPr>
        <a:xfrm rot="5400000">
          <a:off x="4316890" y="-572933"/>
          <a:ext cx="1576965" cy="6075089"/>
        </a:xfrm>
        <a:prstGeom prst="round2SameRect">
          <a:avLst/>
        </a:prstGeom>
        <a:solidFill>
          <a:schemeClr val="tx1">
            <a:lumMod val="95000"/>
            <a:alpha val="9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faoliyat muvaffa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iyatini ta'minlash uchun psihik narsa va 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odisalarning hususiyat ob'ektiv hossalarni aks ettirishi, 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o'yilgan ma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sadga erishish yo'l-yo'ri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larini ani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lab berish lozim</a:t>
          </a:r>
          <a:endParaRPr lang="ru-RU" sz="1900" i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z-Cyrl-UZ" sz="1900" i="1" kern="1200" dirty="0" smtClean="0">
            <a:latin typeface="Times New Roman" pitchFamily="18" charset="0"/>
            <a:cs typeface="Times New Roman" pitchFamily="18" charset="0"/>
          </a:endParaRPr>
        </a:p>
      </dsp:txBody>
      <dsp:txXfrm rot="-5400000">
        <a:off x="2067829" y="1753109"/>
        <a:ext cx="5998108" cy="1423003"/>
      </dsp:txXfrm>
    </dsp:sp>
    <dsp:sp modelId="{55EBFD43-56FE-4840-B426-FB83753528A3}">
      <dsp:nvSpPr>
        <dsp:cNvPr id="0" name=""/>
        <dsp:cNvSpPr/>
      </dsp:nvSpPr>
      <dsp:spPr>
        <a:xfrm>
          <a:off x="1013" y="1975396"/>
          <a:ext cx="2066815" cy="978428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4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Ikkinchidan</a:t>
          </a:r>
          <a:endParaRPr lang="uz-Cyrl-UZ" sz="2400" b="1" i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i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8776" y="2023159"/>
        <a:ext cx="1971289" cy="882902"/>
      </dsp:txXfrm>
    </dsp:sp>
    <dsp:sp modelId="{5AA6AC3E-CF35-4DB7-B4C1-ECEED240AFB3}">
      <dsp:nvSpPr>
        <dsp:cNvPr id="0" name=""/>
        <dsp:cNvSpPr/>
      </dsp:nvSpPr>
      <dsp:spPr>
        <a:xfrm rot="5400000">
          <a:off x="4316890" y="1102592"/>
          <a:ext cx="1576965" cy="6075089"/>
        </a:xfrm>
        <a:prstGeom prst="round2SameRect">
          <a:avLst/>
        </a:prstGeom>
        <a:solidFill>
          <a:schemeClr val="tx1">
            <a:lumMod val="95000"/>
            <a:alpha val="9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faoliyat shahsning hul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-atvorini ma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sadga 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aratilgan 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arakatlarni ruyobga chi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arish, yuzaga kelgan e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tiyojlarni va yordamga mu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tojligi, faollikning imkonini beradigan bosh</a:t>
          </a:r>
          <a:r>
            <a:rPr lang="en-US" sz="1900" i="1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1900" i="1" kern="1200" dirty="0" smtClean="0">
              <a:latin typeface="Times New Roman" pitchFamily="18" charset="0"/>
              <a:cs typeface="Times New Roman" pitchFamily="18" charset="0"/>
            </a:rPr>
            <a:t>arishni uddalash lozim</a:t>
          </a:r>
          <a:endParaRPr lang="ru-RU" sz="1900" i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z-Cyrl-UZ" sz="1900" i="1" kern="1200" dirty="0" smtClean="0">
            <a:latin typeface="Times New Roman" pitchFamily="18" charset="0"/>
            <a:cs typeface="Times New Roman" pitchFamily="18" charset="0"/>
          </a:endParaRPr>
        </a:p>
      </dsp:txBody>
      <dsp:txXfrm rot="-5400000">
        <a:off x="2067829" y="3428635"/>
        <a:ext cx="5998108" cy="1423003"/>
      </dsp:txXfrm>
    </dsp:sp>
    <dsp:sp modelId="{8FCDA83A-8310-4B04-934E-BB200CD8A4DC}">
      <dsp:nvSpPr>
        <dsp:cNvPr id="0" name=""/>
        <dsp:cNvSpPr/>
      </dsp:nvSpPr>
      <dsp:spPr>
        <a:xfrm>
          <a:off x="1013" y="3650923"/>
          <a:ext cx="2066815" cy="978428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4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Uchinchidan</a:t>
          </a:r>
          <a:endParaRPr lang="uz-Cyrl-UZ" sz="2400" b="1" i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i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8776" y="3698686"/>
        <a:ext cx="1971289" cy="8829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4799A7-1D78-43D2-A552-0622421A5934}">
      <dsp:nvSpPr>
        <dsp:cNvPr id="0" name=""/>
        <dsp:cNvSpPr/>
      </dsp:nvSpPr>
      <dsp:spPr>
        <a:xfrm>
          <a:off x="0" y="783057"/>
          <a:ext cx="835824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E7392A-9D6C-42E7-88BB-704F539E6B67}">
      <dsp:nvSpPr>
        <dsp:cNvPr id="0" name=""/>
        <dsp:cNvSpPr/>
      </dsp:nvSpPr>
      <dsp:spPr>
        <a:xfrm>
          <a:off x="397914" y="80016"/>
          <a:ext cx="7958282" cy="1072040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000" b="1" i="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Ma</a:t>
          </a:r>
          <a:r>
            <a:rPr lang="en-US" sz="2000" b="1" i="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2000" b="1" i="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sad </a:t>
          </a:r>
          <a:r>
            <a:rPr lang="uz-Latn-UZ" sz="20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– inson faoliyati so'nggi natijasining obrazi sifatida namoyon bo'ladi va e</a:t>
          </a:r>
          <a:r>
            <a:rPr lang="en-US" sz="20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20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tiyojlarini amalga oshirilishidir</a:t>
          </a:r>
          <a:endParaRPr lang="uz-Cyrl-UZ" sz="2000" b="1" i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0247" y="132349"/>
        <a:ext cx="7853616" cy="967374"/>
      </dsp:txXfrm>
    </dsp:sp>
    <dsp:sp modelId="{5885CB10-DCEF-4D6E-B306-C31EA72F5412}">
      <dsp:nvSpPr>
        <dsp:cNvPr id="0" name=""/>
        <dsp:cNvSpPr/>
      </dsp:nvSpPr>
      <dsp:spPr>
        <a:xfrm>
          <a:off x="0" y="2251098"/>
          <a:ext cx="835824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61F054-D9E4-4743-AA6C-E1FBF13261B6}">
      <dsp:nvSpPr>
        <dsp:cNvPr id="0" name=""/>
        <dsp:cNvSpPr/>
      </dsp:nvSpPr>
      <dsp:spPr>
        <a:xfrm>
          <a:off x="397914" y="1548057"/>
          <a:ext cx="7958282" cy="1072040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000" b="1" i="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Motiv</a:t>
          </a:r>
          <a:r>
            <a:rPr lang="uz-Latn-UZ" sz="20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– kishini faoliyatga undaydi va unga mazmun bahsh etadi</a:t>
          </a:r>
          <a:endParaRPr lang="uz-Cyrl-UZ" sz="2000" b="1" i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0247" y="1600390"/>
        <a:ext cx="7853616" cy="967374"/>
      </dsp:txXfrm>
    </dsp:sp>
    <dsp:sp modelId="{45B3307C-54F2-431A-8885-70528FE4F61F}">
      <dsp:nvSpPr>
        <dsp:cNvPr id="0" name=""/>
        <dsp:cNvSpPr/>
      </dsp:nvSpPr>
      <dsp:spPr>
        <a:xfrm>
          <a:off x="0" y="3719139"/>
          <a:ext cx="835824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FFDAE6-B0D4-4697-81CC-60CE0E368317}">
      <dsp:nvSpPr>
        <dsp:cNvPr id="0" name=""/>
        <dsp:cNvSpPr/>
      </dsp:nvSpPr>
      <dsp:spPr>
        <a:xfrm>
          <a:off x="397914" y="3016098"/>
          <a:ext cx="7958282" cy="1072040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000" b="1" i="1" u="sng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Ish </a:t>
          </a:r>
          <a:r>
            <a:rPr lang="en-US" sz="2000" b="1" i="1" u="sng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2000" b="1" i="1" u="sng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arakat </a:t>
          </a:r>
          <a:r>
            <a:rPr lang="uz-Latn-UZ" sz="20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– galdagi bitta oddiy vazifani bajarishga </a:t>
          </a:r>
          <a:r>
            <a:rPr lang="en-US" sz="20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20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aratilgan, nisbatan tugallangan faoliyatning tarkibi</a:t>
          </a:r>
          <a:endParaRPr lang="uz-Cyrl-UZ" sz="2000" b="1" i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0247" y="3068431"/>
        <a:ext cx="7853616" cy="9673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C7B324-645E-410C-A1CD-53F720D6F49B}">
      <dsp:nvSpPr>
        <dsp:cNvPr id="0" name=""/>
        <dsp:cNvSpPr/>
      </dsp:nvSpPr>
      <dsp:spPr>
        <a:xfrm>
          <a:off x="319610" y="0"/>
          <a:ext cx="5072098" cy="5072098"/>
        </a:xfrm>
        <a:prstGeom prst="triangle">
          <a:avLst/>
        </a:prstGeom>
        <a:solidFill>
          <a:schemeClr val="lt1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</dsp:sp>
    <dsp:sp modelId="{7A11D99D-A845-4BA7-835A-37FBF411BDC1}">
      <dsp:nvSpPr>
        <dsp:cNvPr id="0" name=""/>
        <dsp:cNvSpPr/>
      </dsp:nvSpPr>
      <dsp:spPr>
        <a:xfrm>
          <a:off x="826670" y="0"/>
          <a:ext cx="7354841" cy="1261506"/>
        </a:xfrm>
        <a:prstGeom prst="roundRect">
          <a:avLst/>
        </a:prstGeom>
        <a:solidFill>
          <a:schemeClr val="accent2">
            <a:lumMod val="20000"/>
            <a:lumOff val="80000"/>
            <a:alpha val="9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1. 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arakatlarni ijro 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ilish usullarining o'zgarishi</a:t>
          </a:r>
          <a:endParaRPr lang="uz-Cyrl-UZ" sz="2800" b="1" i="1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i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88252" y="61582"/>
        <a:ext cx="7231677" cy="1138342"/>
      </dsp:txXfrm>
    </dsp:sp>
    <dsp:sp modelId="{BD0AF8EE-1859-4690-AE39-B50BC81C9F0C}">
      <dsp:nvSpPr>
        <dsp:cNvPr id="0" name=""/>
        <dsp:cNvSpPr/>
      </dsp:nvSpPr>
      <dsp:spPr>
        <a:xfrm>
          <a:off x="826670" y="1333829"/>
          <a:ext cx="7354841" cy="1261506"/>
        </a:xfrm>
        <a:prstGeom prst="roundRect">
          <a:avLst/>
        </a:prstGeom>
        <a:solidFill>
          <a:schemeClr val="accent2">
            <a:lumMod val="20000"/>
            <a:lumOff val="80000"/>
            <a:alpha val="9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2. </a:t>
          </a:r>
          <a:r>
            <a:rPr lang="en-US" sz="2800" b="1" i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Ishni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bajarishda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sensor, </a:t>
          </a:r>
          <a:r>
            <a:rPr lang="en-US" sz="2800" b="1" i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ya'ni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hissiy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nazorat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usullarining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o'zgarishi</a:t>
          </a:r>
          <a:endParaRPr lang="uz-Cyrl-UZ" sz="2800" b="1" i="1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i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88252" y="1395411"/>
        <a:ext cx="7231677" cy="1138342"/>
      </dsp:txXfrm>
    </dsp:sp>
    <dsp:sp modelId="{4A926755-88C4-4749-A5BA-18AC8D520904}">
      <dsp:nvSpPr>
        <dsp:cNvPr id="0" name=""/>
        <dsp:cNvSpPr/>
      </dsp:nvSpPr>
      <dsp:spPr>
        <a:xfrm>
          <a:off x="826670" y="2684741"/>
          <a:ext cx="7354841" cy="1261506"/>
        </a:xfrm>
        <a:prstGeom prst="roundRect">
          <a:avLst/>
        </a:prstGeom>
        <a:solidFill>
          <a:schemeClr val="accent2">
            <a:lumMod val="20000"/>
            <a:lumOff val="80000"/>
            <a:alpha val="9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3. Ish-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</a:t>
          </a:r>
          <a:r>
            <a:rPr lang="uz-Latn-UZ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arakat markaziy bosh</a:t>
          </a:r>
          <a:r>
            <a:rPr lang="en-US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</a:t>
          </a:r>
          <a:r>
            <a:rPr lang="uz-Latn-UZ" sz="2800" b="1" i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aruvchi usullarining o'zgarishi</a:t>
          </a:r>
          <a:endParaRPr lang="uz-Cyrl-UZ" sz="2800" b="1" i="1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i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88252" y="2746323"/>
        <a:ext cx="7231677" cy="11383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0690788-CFF5-4362-9560-D35A9DE998C3}" type="datetimeFigureOut">
              <a:rPr lang="ru-RU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7888"/>
            <a:ext cx="5389563" cy="4441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FE710B5-1DC0-40FA-98E3-481739C89B4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5524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EAFDEC5-D7D0-4088-966A-352CD1845FAC}" type="slidenum">
              <a:rPr lang="ru-RU">
                <a:latin typeface="Calibri" panose="020F0502020204030204" pitchFamily="34" charset="0"/>
              </a:rPr>
              <a:pPr eaLnBrk="1" hangingPunct="1"/>
              <a:t>1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3491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C1135A0-EE6A-4A23-84B8-2CB2EE14709A}" type="slidenum">
              <a:rPr lang="ru-RU">
                <a:latin typeface="Calibri" panose="020F0502020204030204" pitchFamily="34" charset="0"/>
              </a:rPr>
              <a:pPr eaLnBrk="1" hangingPunct="1"/>
              <a:t>2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3447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2786A17-866D-4EC9-B7A0-9046936CE16D}" type="slidenum">
              <a:rPr lang="ru-RU">
                <a:latin typeface="Calibri" panose="020F0502020204030204" pitchFamily="34" charset="0"/>
              </a:rPr>
              <a:pPr eaLnBrk="1" hangingPunct="1"/>
              <a:t>3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8407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79B0976-1ACD-481E-95A8-20ACCAD8A350}" type="slidenum">
              <a:rPr lang="ru-RU">
                <a:latin typeface="Calibri" panose="020F0502020204030204" pitchFamily="34" charset="0"/>
              </a:rPr>
              <a:pPr eaLnBrk="1" hangingPunct="1"/>
              <a:t>4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2737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1706D81-40EF-41B0-A031-A1BFD612EF6D}" type="slidenum">
              <a:rPr lang="ru-RU">
                <a:latin typeface="Calibri" panose="020F0502020204030204" pitchFamily="34" charset="0"/>
              </a:rPr>
              <a:pPr eaLnBrk="1" hangingPunct="1"/>
              <a:t>5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145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3EBC4C1-D497-46C3-8292-FC2CD26AD385}" type="slidenum">
              <a:rPr lang="ru-RU">
                <a:latin typeface="Calibri" panose="020F0502020204030204" pitchFamily="34" charset="0"/>
              </a:rPr>
              <a:pPr eaLnBrk="1" hangingPunct="1"/>
              <a:t>6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7819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0590183-535C-49CF-96B6-1E8581EACFC9}" type="slidenum">
              <a:rPr lang="ru-RU">
                <a:latin typeface="Calibri" panose="020F0502020204030204" pitchFamily="34" charset="0"/>
              </a:rPr>
              <a:pPr eaLnBrk="1" hangingPunct="1"/>
              <a:t>7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9096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5B74615-4F22-45DB-89AF-CE9EAF0EA53D}" type="slidenum">
              <a:rPr lang="ru-RU">
                <a:latin typeface="Calibri" panose="020F0502020204030204" pitchFamily="34" charset="0"/>
              </a:rPr>
              <a:pPr eaLnBrk="1" hangingPunct="1"/>
              <a:t>8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6107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86832A3-3946-4F1C-917F-335D81FE4303}" type="slidenum">
              <a:rPr lang="ru-RU">
                <a:latin typeface="Calibri" panose="020F0502020204030204" pitchFamily="34" charset="0"/>
              </a:rPr>
              <a:pPr eaLnBrk="1" hangingPunct="1"/>
              <a:t>9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2140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543A18-BCE6-4AC2-BE4F-5F879C997952}" type="slidenum">
              <a:rPr lang="ru-RU">
                <a:latin typeface="Calibri" panose="020F0502020204030204" pitchFamily="34" charset="0"/>
              </a:rPr>
              <a:pPr eaLnBrk="1" hangingPunct="1"/>
              <a:t>10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65873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8ACC949-D8F5-48E2-9A89-7D6193C0A2FD}" type="slidenum">
              <a:rPr lang="ru-RU">
                <a:latin typeface="Calibri" panose="020F0502020204030204" pitchFamily="34" charset="0"/>
              </a:rPr>
              <a:pPr eaLnBrk="1" hangingPunct="1"/>
              <a:t>11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35388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uz-Latn-UZ" smtClean="0"/>
              <a:t>Faoliyat</a:t>
            </a:r>
            <a:endParaRPr lang="uz-Cyrl-UZ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11776A2-4AFF-4983-AF75-F8EE7E8A647A}" type="slidenum">
              <a:rPr lang="ru-RU">
                <a:latin typeface="Calibri" panose="020F0502020204030204" pitchFamily="34" charset="0"/>
              </a:rPr>
              <a:pPr eaLnBrk="1" hangingPunct="1"/>
              <a:t>12</a:t>
            </a:fld>
            <a:endParaRPr 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4872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AAD4B-B32C-4FBF-A59F-3CA27700FAC0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F53A4-EC06-400D-87DE-9EDB191BA8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6497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45D86-1113-4656-AE25-C5C921CD1D8B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5D399-1044-407E-A6CF-1A40DEB014C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0038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8E534-378F-4FFF-BE28-617FD646C6BB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9B6FF-A90B-4C54-913D-2773A10D96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6517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6EAB7-4859-4623-BB59-6AD4AEA9BD90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FAB5D-3292-4FB4-B04B-B58B151BA8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37282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D1888-E059-4F8E-9B72-D80095017428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E3850B-3A06-436B-87F3-665E8DE11C1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0459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A2235-62EE-412E-BE1B-429BC8F430F2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069B03-90F7-46DA-97DC-DEC5A06352A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2327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3E322-D659-4951-AAB1-523030168A24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A2A9E9-2CEC-4756-930A-F533E8EB032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4057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0155B-CD36-4A17-BFF8-69F1D66B3808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7CC22E-C734-418F-8DE5-338DF32C0E0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942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AAA26-5633-47B3-97A5-83955563F883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220BB7-EDE4-4698-9123-064464712F2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4591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BE529-4ED0-4447-966F-DC999B16192A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72E8D8-98DD-4BDE-8966-68BFF4A45F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8925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E8574-50CA-485B-8091-80F78D4D77D2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1C864-C53D-4513-A09C-8F7DB068E10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6640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bg2">
                <a:tint val="80000"/>
                <a:satMod val="300000"/>
                <a:alpha val="65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03AEB04-A0B7-4BA6-8B4A-C191C7798F9D}" type="datetime1">
              <a:rPr lang="ru-RU" smtClean="0"/>
              <a:pPr>
                <a:defRPr/>
              </a:pPr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smtClean="0"/>
              <a:t>Aim.Uz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7AAA80C8-E193-432E-9D23-6795A6630BE2}" type="slidenum">
              <a:rPr lang="ru-RU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21571" y="357183"/>
            <a:ext cx="6357982" cy="64294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</a:t>
            </a:r>
            <a:endParaRPr lang="ru-RU" sz="28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2"/>
          <p:cNvSpPr>
            <a:spLocks noChangeArrowheads="1"/>
          </p:cNvSpPr>
          <p:nvPr/>
        </p:nvSpPr>
        <p:spPr bwMode="auto">
          <a:xfrm>
            <a:off x="642938" y="1000125"/>
            <a:ext cx="1500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3600" b="1" i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ru-RU" sz="3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z-Cyrl-UZ" sz="3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z-Cyrl-UZ" sz="36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2910" y="1785926"/>
            <a:ext cx="7715304" cy="8572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tushuncha</a:t>
            </a:r>
            <a:endParaRPr lang="ru-RU" sz="2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10" y="2786058"/>
            <a:ext cx="7715304" cy="8572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Faoliyatning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intiorizatsiyasi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tushuncha</a:t>
            </a:r>
            <a:endParaRPr lang="ru-RU" sz="2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2910" y="3786190"/>
            <a:ext cx="7715304" cy="8572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Faoliyatning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tarkibi</a:t>
            </a:r>
            <a:endParaRPr lang="ru-RU" sz="2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2910" y="4786322"/>
            <a:ext cx="7715304" cy="8572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Faoliyatning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uz-Latn-UZ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endParaRPr lang="ru-RU" sz="2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 со стрелкой вниз 4"/>
          <p:cNvSpPr/>
          <p:nvPr/>
        </p:nvSpPr>
        <p:spPr>
          <a:xfrm>
            <a:off x="1428728" y="1214422"/>
            <a:ext cx="3786214" cy="857256"/>
          </a:xfrm>
          <a:prstGeom prst="downArrowCallou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Faoliyat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1857356" y="2214554"/>
            <a:ext cx="6000792" cy="2928958"/>
          </a:xfrm>
          <a:prstGeom prst="round2Diag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z-Latn-UZ" sz="2800" dirty="0"/>
              <a:t>anglangan </a:t>
            </a:r>
            <a:r>
              <a:rPr lang="uz-Latn-UZ" sz="2800" dirty="0" smtClean="0"/>
              <a:t>ma</a:t>
            </a:r>
            <a:r>
              <a:rPr lang="en-US" sz="2800" dirty="0"/>
              <a:t>q</a:t>
            </a:r>
            <a:r>
              <a:rPr lang="uz-Latn-UZ" sz="2800" dirty="0" smtClean="0"/>
              <a:t>sad </a:t>
            </a:r>
            <a:r>
              <a:rPr lang="uz-Latn-UZ" sz="2800" dirty="0"/>
              <a:t>bilan </a:t>
            </a:r>
            <a:r>
              <a:rPr lang="uz-Latn-UZ" sz="2800" dirty="0" smtClean="0"/>
              <a:t>bosh</a:t>
            </a:r>
            <a:r>
              <a:rPr lang="en-US" sz="2800" dirty="0" smtClean="0"/>
              <a:t>q</a:t>
            </a:r>
            <a:r>
              <a:rPr lang="uz-Latn-UZ" sz="2800" dirty="0" smtClean="0"/>
              <a:t>ariladigan </a:t>
            </a:r>
            <a:r>
              <a:rPr lang="uz-Latn-UZ" sz="2800" dirty="0"/>
              <a:t>ichki (psihik) va </a:t>
            </a:r>
            <a:r>
              <a:rPr lang="uz-Latn-UZ" sz="2800" dirty="0" smtClean="0"/>
              <a:t>tash</a:t>
            </a:r>
            <a:r>
              <a:rPr lang="en-US" sz="2800" dirty="0" smtClean="0"/>
              <a:t>q</a:t>
            </a:r>
            <a:r>
              <a:rPr lang="uz-Latn-UZ" sz="2800" dirty="0" smtClean="0"/>
              <a:t>i </a:t>
            </a:r>
            <a:r>
              <a:rPr lang="uz-Latn-UZ" sz="2800" dirty="0"/>
              <a:t>(jismoniy) </a:t>
            </a:r>
            <a:r>
              <a:rPr lang="en-US" sz="2800" dirty="0" smtClean="0"/>
              <a:t>h</a:t>
            </a:r>
            <a:r>
              <a:rPr lang="uz-Latn-UZ" sz="2800" dirty="0" smtClean="0"/>
              <a:t>arakatlar yi</a:t>
            </a:r>
            <a:r>
              <a:rPr lang="en-US" sz="2800" dirty="0" smtClean="0"/>
              <a:t>g`</a:t>
            </a:r>
            <a:r>
              <a:rPr lang="uz-Latn-UZ" sz="2800" dirty="0" smtClean="0"/>
              <a:t>indisiga </a:t>
            </a:r>
            <a:r>
              <a:rPr lang="uz-Latn-UZ" sz="2800" dirty="0"/>
              <a:t>aytiladi</a:t>
            </a:r>
          </a:p>
          <a:p>
            <a:endParaRPr lang="uz-Cyrl-UZ" sz="2800" dirty="0"/>
          </a:p>
        </p:txBody>
      </p:sp>
    </p:spTree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3"/>
          <p:cNvSpPr>
            <a:spLocks noChangeArrowheads="1"/>
          </p:cNvSpPr>
          <p:nvPr/>
        </p:nvSpPr>
        <p:spPr bwMode="auto">
          <a:xfrm>
            <a:off x="357188" y="357188"/>
            <a:ext cx="85010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uz-Latn-UZ" sz="2400" dirty="0">
                <a:solidFill>
                  <a:srgbClr val="FF0000"/>
                </a:solidFill>
              </a:rPr>
              <a:t>Adabiyotlarda faollik va </a:t>
            </a:r>
            <a:r>
              <a:rPr lang="en-US" sz="2400" dirty="0" smtClean="0">
                <a:solidFill>
                  <a:srgbClr val="FF0000"/>
                </a:solidFill>
              </a:rPr>
              <a:t>h</a:t>
            </a:r>
            <a:r>
              <a:rPr lang="uz-Latn-UZ" sz="2400" dirty="0" smtClean="0">
                <a:solidFill>
                  <a:srgbClr val="FF0000"/>
                </a:solidFill>
              </a:rPr>
              <a:t>arakat </a:t>
            </a:r>
            <a:r>
              <a:rPr lang="uz-Latn-UZ" sz="2400" dirty="0">
                <a:solidFill>
                  <a:srgbClr val="FF0000"/>
                </a:solidFill>
              </a:rPr>
              <a:t>tushunchalari o'zaro bir-biriga </a:t>
            </a:r>
            <a:r>
              <a:rPr lang="uz-Latn-UZ" sz="2400" dirty="0" smtClean="0">
                <a:solidFill>
                  <a:srgbClr val="FF0000"/>
                </a:solidFill>
              </a:rPr>
              <a:t>bo</a:t>
            </a:r>
            <a:r>
              <a:rPr lang="en-US" sz="2400" dirty="0" smtClean="0">
                <a:solidFill>
                  <a:srgbClr val="FF0000"/>
                </a:solidFill>
              </a:rPr>
              <a:t>g`</a:t>
            </a:r>
            <a:r>
              <a:rPr lang="uz-Latn-UZ" sz="2400" dirty="0" smtClean="0">
                <a:solidFill>
                  <a:srgbClr val="FF0000"/>
                </a:solidFill>
              </a:rPr>
              <a:t>li</a:t>
            </a:r>
            <a:r>
              <a:rPr lang="en-US" sz="2400" dirty="0" smtClean="0">
                <a:solidFill>
                  <a:srgbClr val="FF0000"/>
                </a:solidFill>
              </a:rPr>
              <a:t>q</a:t>
            </a:r>
            <a:r>
              <a:rPr lang="uz-Latn-UZ" sz="2400" dirty="0" smtClean="0">
                <a:solidFill>
                  <a:srgbClr val="FF0000"/>
                </a:solidFill>
              </a:rPr>
              <a:t> </a:t>
            </a:r>
            <a:r>
              <a:rPr lang="uz-Latn-UZ" sz="2400" dirty="0">
                <a:solidFill>
                  <a:srgbClr val="FF0000"/>
                </a:solidFill>
              </a:rPr>
              <a:t>bo'lgani bilan ular o'rtasidagi ayrim </a:t>
            </a:r>
            <a:r>
              <a:rPr lang="uz-Latn-UZ" sz="2400" dirty="0" smtClean="0">
                <a:solidFill>
                  <a:srgbClr val="FF0000"/>
                </a:solidFill>
              </a:rPr>
              <a:t>far</a:t>
            </a:r>
            <a:r>
              <a:rPr lang="en-US" sz="2400" dirty="0" smtClean="0">
                <a:solidFill>
                  <a:srgbClr val="FF0000"/>
                </a:solidFill>
              </a:rPr>
              <a:t>q</a:t>
            </a:r>
            <a:r>
              <a:rPr lang="uz-Latn-UZ" sz="2400" dirty="0" smtClean="0">
                <a:solidFill>
                  <a:srgbClr val="FF0000"/>
                </a:solidFill>
              </a:rPr>
              <a:t>li </a:t>
            </a:r>
            <a:r>
              <a:rPr lang="uz-Latn-UZ" sz="2400" dirty="0">
                <a:solidFill>
                  <a:srgbClr val="FF0000"/>
                </a:solidFill>
              </a:rPr>
              <a:t>belgilar kuzatiladi</a:t>
            </a:r>
          </a:p>
          <a:p>
            <a:pPr algn="ctr"/>
            <a:endParaRPr lang="uz-Cyrl-UZ" sz="2400" dirty="0">
              <a:solidFill>
                <a:srgbClr val="FF0000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788647786"/>
              </p:ext>
            </p:extLst>
          </p:nvPr>
        </p:nvGraphicFramePr>
        <p:xfrm>
          <a:off x="500034" y="1500174"/>
          <a:ext cx="8143932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ver dir="l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17923" y="496654"/>
            <a:ext cx="6231449" cy="830997"/>
          </a:xfrm>
          <a:prstGeom prst="rect">
            <a:avLst/>
          </a:prstGeom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r>
              <a:rPr lang="uz-Latn-UZ" sz="2400" dirty="0"/>
              <a:t>Faoliyatning interiorizaciyasi va eksteriorizaciyasi</a:t>
            </a:r>
          </a:p>
          <a:p>
            <a:endParaRPr lang="uz-Cyrl-UZ" sz="2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14348" y="1785926"/>
            <a:ext cx="7715304" cy="150019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z-Latn-UZ" sz="2400" dirty="0">
                <a:solidFill>
                  <a:srgbClr val="FF0000"/>
                </a:solidFill>
              </a:rPr>
              <a:t> </a:t>
            </a:r>
            <a:r>
              <a:rPr lang="uz-Latn-UZ" sz="2400" dirty="0" smtClean="0">
                <a:solidFill>
                  <a:srgbClr val="FF0000"/>
                </a:solidFill>
              </a:rPr>
              <a:t>Tash</a:t>
            </a:r>
            <a:r>
              <a:rPr lang="en-US" sz="2400" dirty="0" smtClean="0">
                <a:solidFill>
                  <a:srgbClr val="FF0000"/>
                </a:solidFill>
              </a:rPr>
              <a:t>q</a:t>
            </a:r>
            <a:r>
              <a:rPr lang="uz-Latn-UZ" sz="2400" dirty="0" smtClean="0">
                <a:solidFill>
                  <a:srgbClr val="FF0000"/>
                </a:solidFill>
              </a:rPr>
              <a:t>i </a:t>
            </a:r>
            <a:r>
              <a:rPr lang="uz-Latn-UZ" sz="2400" dirty="0">
                <a:solidFill>
                  <a:srgbClr val="FF0000"/>
                </a:solidFill>
              </a:rPr>
              <a:t>real ishdan ichki ideal ishga mana shunday o'tish jarayonini interorizaciya deb yuritiladi (ichki ishga aylanadi)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4348" y="3643314"/>
            <a:ext cx="7715304" cy="150019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z-Latn-UZ" sz="2400" dirty="0">
                <a:solidFill>
                  <a:srgbClr val="FF0000"/>
                </a:solidFill>
              </a:rPr>
              <a:t> Oldin ichida o'ylab, so'ngra bevosita </a:t>
            </a:r>
            <a:r>
              <a:rPr lang="uz-Latn-UZ" sz="2400" dirty="0" smtClean="0">
                <a:solidFill>
                  <a:srgbClr val="FF0000"/>
                </a:solidFill>
              </a:rPr>
              <a:t>tash</a:t>
            </a:r>
            <a:r>
              <a:rPr lang="en-US" sz="2400" dirty="0" smtClean="0">
                <a:solidFill>
                  <a:srgbClr val="FF0000"/>
                </a:solidFill>
              </a:rPr>
              <a:t>q</a:t>
            </a:r>
            <a:r>
              <a:rPr lang="uz-Latn-UZ" sz="2400" dirty="0" smtClean="0">
                <a:solidFill>
                  <a:srgbClr val="FF0000"/>
                </a:solidFill>
              </a:rPr>
              <a:t>i </a:t>
            </a:r>
            <a:r>
              <a:rPr lang="uz-Latn-UZ" sz="2400" dirty="0">
                <a:solidFill>
                  <a:srgbClr val="FF0000"/>
                </a:solidFill>
              </a:rPr>
              <a:t>munosabatga o'tishi faoliyatning eksteriorizaciyasi deb yuritiladi</a:t>
            </a:r>
          </a:p>
        </p:txBody>
      </p:sp>
    </p:spTree>
  </p:cSld>
  <p:clrMapOvr>
    <a:masterClrMapping/>
  </p:clrMapOvr>
  <p:transition spd="slow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3"/>
          <p:cNvSpPr>
            <a:spLocks noChangeArrowheads="1"/>
          </p:cNvSpPr>
          <p:nvPr/>
        </p:nvSpPr>
        <p:spPr bwMode="auto">
          <a:xfrm>
            <a:off x="500063" y="142875"/>
            <a:ext cx="82153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uz-Latn-UZ" sz="2400" dirty="0"/>
              <a:t>Barcha faoliyat turlari tarkibida uchta tarkibiy </a:t>
            </a:r>
            <a:r>
              <a:rPr lang="en-US" sz="2400" dirty="0" smtClean="0"/>
              <a:t>q</a:t>
            </a:r>
            <a:r>
              <a:rPr lang="uz-Latn-UZ" sz="2400" dirty="0" smtClean="0"/>
              <a:t>ismni</a:t>
            </a:r>
            <a:r>
              <a:rPr lang="uz-Latn-UZ" sz="2400" dirty="0"/>
              <a:t>: </a:t>
            </a:r>
            <a:r>
              <a:rPr lang="uz-Latn-UZ" sz="2400" dirty="0" smtClean="0"/>
              <a:t>ma</a:t>
            </a:r>
            <a:r>
              <a:rPr lang="en-US" sz="2400" dirty="0" smtClean="0"/>
              <a:t>q</a:t>
            </a:r>
            <a:r>
              <a:rPr lang="uz-Latn-UZ" sz="2400" dirty="0" smtClean="0"/>
              <a:t>sad–motiv–</a:t>
            </a:r>
            <a:r>
              <a:rPr lang="en-US" sz="2400" dirty="0" smtClean="0"/>
              <a:t>h</a:t>
            </a:r>
            <a:r>
              <a:rPr lang="uz-Latn-UZ" sz="2400" dirty="0" smtClean="0"/>
              <a:t>arakatni </a:t>
            </a:r>
            <a:r>
              <a:rPr lang="uz-Latn-UZ" sz="2400" dirty="0"/>
              <a:t>ajratish mumkindir</a:t>
            </a:r>
          </a:p>
          <a:p>
            <a:endParaRPr lang="uz-Cyrl-UZ" sz="24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791926343"/>
              </p:ext>
            </p:extLst>
          </p:nvPr>
        </p:nvGraphicFramePr>
        <p:xfrm>
          <a:off x="357158" y="1000108"/>
          <a:ext cx="835824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28596" y="5429264"/>
            <a:ext cx="8358246" cy="70788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z-Latn-UZ" sz="2000" b="1" i="1" dirty="0">
                <a:solidFill>
                  <a:srgbClr val="FF0000"/>
                </a:solidFill>
              </a:rPr>
              <a:t> </a:t>
            </a:r>
            <a:r>
              <a:rPr lang="uz-Latn-UZ" sz="2000" b="1" i="1" dirty="0" smtClean="0">
                <a:solidFill>
                  <a:srgbClr val="FF0000"/>
                </a:solidFill>
              </a:rPr>
              <a:t>Tash</a:t>
            </a:r>
            <a:r>
              <a:rPr lang="en-US" sz="2000" b="1" i="1" dirty="0" smtClean="0">
                <a:solidFill>
                  <a:srgbClr val="FF0000"/>
                </a:solidFill>
              </a:rPr>
              <a:t>q</a:t>
            </a:r>
            <a:r>
              <a:rPr lang="uz-Latn-UZ" sz="2000" b="1" i="1" dirty="0" smtClean="0">
                <a:solidFill>
                  <a:srgbClr val="FF0000"/>
                </a:solidFill>
              </a:rPr>
              <a:t>i </a:t>
            </a:r>
            <a:r>
              <a:rPr lang="uz-Latn-UZ" sz="2000" b="1" i="1" dirty="0">
                <a:solidFill>
                  <a:srgbClr val="FF0000"/>
                </a:solidFill>
              </a:rPr>
              <a:t>olamdagi narsalarning </a:t>
            </a:r>
            <a:r>
              <a:rPr lang="en-US" sz="2000" b="1" i="1" dirty="0" smtClean="0">
                <a:solidFill>
                  <a:srgbClr val="FF0000"/>
                </a:solidFill>
              </a:rPr>
              <a:t>h</a:t>
            </a:r>
            <a:r>
              <a:rPr lang="uz-Latn-UZ" sz="2000" b="1" i="1" dirty="0" smtClean="0">
                <a:solidFill>
                  <a:srgbClr val="FF0000"/>
                </a:solidFill>
              </a:rPr>
              <a:t>olatini </a:t>
            </a:r>
            <a:r>
              <a:rPr lang="uz-Latn-UZ" sz="2000" b="1" i="1" dirty="0">
                <a:solidFill>
                  <a:srgbClr val="FF0000"/>
                </a:solidFill>
              </a:rPr>
              <a:t>va hossalarini o'zgartirishga </a:t>
            </a:r>
            <a:r>
              <a:rPr lang="en-US" sz="2000" b="1" i="1" dirty="0" smtClean="0">
                <a:solidFill>
                  <a:srgbClr val="FF0000"/>
                </a:solidFill>
              </a:rPr>
              <a:t>q</a:t>
            </a:r>
            <a:r>
              <a:rPr lang="uz-Latn-UZ" sz="2000" b="1" i="1" dirty="0" smtClean="0">
                <a:solidFill>
                  <a:srgbClr val="FF0000"/>
                </a:solidFill>
              </a:rPr>
              <a:t>aratilgan </a:t>
            </a:r>
            <a:r>
              <a:rPr lang="en-US" sz="2000" b="1" i="1" dirty="0" smtClean="0">
                <a:solidFill>
                  <a:srgbClr val="FF0000"/>
                </a:solidFill>
              </a:rPr>
              <a:t>h</a:t>
            </a:r>
            <a:r>
              <a:rPr lang="uz-Latn-UZ" sz="2000" b="1" i="1" dirty="0" smtClean="0">
                <a:solidFill>
                  <a:srgbClr val="FF0000"/>
                </a:solidFill>
              </a:rPr>
              <a:t>arakatlarni ish-</a:t>
            </a:r>
            <a:r>
              <a:rPr lang="en-US" sz="2000" b="1" i="1" dirty="0" smtClean="0">
                <a:solidFill>
                  <a:srgbClr val="FF0000"/>
                </a:solidFill>
              </a:rPr>
              <a:t>h</a:t>
            </a:r>
            <a:r>
              <a:rPr lang="uz-Latn-UZ" sz="2000" b="1" i="1" dirty="0" smtClean="0">
                <a:solidFill>
                  <a:srgbClr val="FF0000"/>
                </a:solidFill>
              </a:rPr>
              <a:t>arakat </a:t>
            </a:r>
            <a:r>
              <a:rPr lang="uz-Latn-UZ" sz="2000" b="1" i="1" dirty="0">
                <a:solidFill>
                  <a:srgbClr val="FF0000"/>
                </a:solidFill>
              </a:rPr>
              <a:t>(</a:t>
            </a:r>
            <a:r>
              <a:rPr lang="uz-Latn-UZ" sz="2000" b="1" i="1" dirty="0" smtClean="0">
                <a:solidFill>
                  <a:srgbClr val="FF0000"/>
                </a:solidFill>
              </a:rPr>
              <a:t>sa'i-</a:t>
            </a:r>
            <a:r>
              <a:rPr lang="en-US" sz="2000" b="1" i="1" dirty="0" smtClean="0">
                <a:solidFill>
                  <a:srgbClr val="FF0000"/>
                </a:solidFill>
              </a:rPr>
              <a:t>h</a:t>
            </a:r>
            <a:r>
              <a:rPr lang="uz-Latn-UZ" sz="2000" b="1" i="1" dirty="0" smtClean="0">
                <a:solidFill>
                  <a:srgbClr val="FF0000"/>
                </a:solidFill>
              </a:rPr>
              <a:t>arakat</a:t>
            </a:r>
            <a:r>
              <a:rPr lang="uz-Latn-UZ" sz="2000" b="1" i="1" dirty="0">
                <a:solidFill>
                  <a:srgbClr val="FF0000"/>
                </a:solidFill>
              </a:rPr>
              <a:t>) deb yuritiladi.</a:t>
            </a:r>
          </a:p>
        </p:txBody>
      </p:sp>
    </p:spTree>
  </p:cSld>
  <p:clrMapOvr>
    <a:masterClrMapping/>
  </p:clrMapOvr>
  <p:transition spd="slow"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3042" y="2978064"/>
            <a:ext cx="6715172" cy="2308324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z-Latn-UZ" sz="2400" dirty="0"/>
              <a:t> (lotincha afforens keltiruvchi degan ma'noni anglatadi) </a:t>
            </a:r>
            <a:r>
              <a:rPr lang="uz-Latn-UZ" sz="2400" dirty="0" smtClean="0"/>
              <a:t>tash</a:t>
            </a:r>
            <a:r>
              <a:rPr lang="en-US" sz="2400" dirty="0" smtClean="0"/>
              <a:t>q</a:t>
            </a:r>
            <a:r>
              <a:rPr lang="uz-Latn-UZ" sz="2400" dirty="0" smtClean="0"/>
              <a:t>i </a:t>
            </a:r>
            <a:r>
              <a:rPr lang="en-US" sz="2400" dirty="0" smtClean="0"/>
              <a:t>q</a:t>
            </a:r>
            <a:r>
              <a:rPr lang="uz-Latn-UZ" sz="2400" dirty="0" smtClean="0"/>
              <a:t>o'z</a:t>
            </a:r>
            <a:r>
              <a:rPr lang="en-US" sz="2400" dirty="0" smtClean="0"/>
              <a:t>g`</a:t>
            </a:r>
            <a:r>
              <a:rPr lang="uz-Latn-UZ" sz="2400" dirty="0" smtClean="0"/>
              <a:t>atuvchilardan </a:t>
            </a:r>
            <a:r>
              <a:rPr lang="en-US" sz="2400" dirty="0" smtClean="0"/>
              <a:t>h</a:t>
            </a:r>
            <a:r>
              <a:rPr lang="uz-Latn-UZ" sz="2400" dirty="0" smtClean="0"/>
              <a:t>amda </a:t>
            </a:r>
            <a:r>
              <a:rPr lang="uz-Latn-UZ" sz="2400" dirty="0"/>
              <a:t>ichki organlardan ahborotni </a:t>
            </a:r>
            <a:r>
              <a:rPr lang="en-US" sz="2400" dirty="0" smtClean="0"/>
              <a:t>q</a:t>
            </a:r>
            <a:r>
              <a:rPr lang="uz-Latn-UZ" sz="2400" dirty="0" smtClean="0"/>
              <a:t>abul </a:t>
            </a:r>
            <a:r>
              <a:rPr lang="en-US" sz="2400" dirty="0" smtClean="0"/>
              <a:t>q</a:t>
            </a:r>
            <a:r>
              <a:rPr lang="uz-Latn-UZ" sz="2400" dirty="0" smtClean="0"/>
              <a:t>iluvchi </a:t>
            </a:r>
            <a:r>
              <a:rPr lang="en-US" sz="2400" dirty="0" smtClean="0"/>
              <a:t>h</a:t>
            </a:r>
            <a:r>
              <a:rPr lang="uz-Latn-UZ" sz="2400" dirty="0" smtClean="0"/>
              <a:t>issiy </a:t>
            </a:r>
            <a:r>
              <a:rPr lang="uz-Latn-UZ" sz="2400" dirty="0"/>
              <a:t>a'zolardan markaziy nerv sistemasiga kelib tushuvchi nerv </a:t>
            </a:r>
            <a:r>
              <a:rPr lang="uz-Latn-UZ" sz="2400" dirty="0" smtClean="0"/>
              <a:t>impulslarining </a:t>
            </a:r>
            <a:r>
              <a:rPr lang="uz-Latn-UZ" sz="2400" dirty="0"/>
              <a:t>doimiy </a:t>
            </a:r>
            <a:r>
              <a:rPr lang="uz-Latn-UZ" sz="2400" dirty="0" smtClean="0"/>
              <a:t>o</a:t>
            </a:r>
            <a:r>
              <a:rPr lang="en-US" sz="2400" dirty="0" smtClean="0"/>
              <a:t>q</a:t>
            </a:r>
            <a:r>
              <a:rPr lang="uz-Latn-UZ" sz="2400" dirty="0" smtClean="0"/>
              <a:t>imini </a:t>
            </a:r>
            <a:r>
              <a:rPr lang="uz-Latn-UZ" sz="2400" dirty="0"/>
              <a:t>bildiradi</a:t>
            </a:r>
          </a:p>
          <a:p>
            <a:endParaRPr lang="uz-Cyrl-UZ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1120676"/>
            <a:ext cx="4143404" cy="8572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3556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Latn-UZ" sz="2400" b="1" dirty="0">
                <a:solidFill>
                  <a:srgbClr val="FF0000"/>
                </a:solidFill>
              </a:rPr>
              <a:t>Afferentaciya</a:t>
            </a:r>
          </a:p>
          <a:p>
            <a:pPr algn="ctr"/>
            <a:endParaRPr lang="uz-Cyrl-UZ" sz="2400" b="1" dirty="0">
              <a:solidFill>
                <a:srgbClr val="FF0000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3286116" y="1977932"/>
            <a:ext cx="785818" cy="1000132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>
    <p:comb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1000100" y="1785926"/>
            <a:ext cx="7429552" cy="2571768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43815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z-Latn-UZ" sz="2800" b="1" dirty="0">
                <a:solidFill>
                  <a:srgbClr val="FF0000"/>
                </a:solidFill>
              </a:rPr>
              <a:t>Odamdagi </a:t>
            </a:r>
            <a:r>
              <a:rPr lang="uz-Latn-UZ" sz="2800" b="1" dirty="0" smtClean="0">
                <a:solidFill>
                  <a:srgbClr val="FF0000"/>
                </a:solidFill>
              </a:rPr>
              <a:t>ma</a:t>
            </a:r>
            <a:r>
              <a:rPr lang="en-US" sz="2800" b="1" dirty="0" smtClean="0">
                <a:solidFill>
                  <a:srgbClr val="FF0000"/>
                </a:solidFill>
              </a:rPr>
              <a:t>q</a:t>
            </a:r>
            <a:r>
              <a:rPr lang="uz-Latn-UZ" sz="2800" b="1" dirty="0" smtClean="0">
                <a:solidFill>
                  <a:srgbClr val="FF0000"/>
                </a:solidFill>
              </a:rPr>
              <a:t>sadga muvofi</a:t>
            </a:r>
            <a:r>
              <a:rPr lang="en-US" sz="2800" b="1" dirty="0" smtClean="0">
                <a:solidFill>
                  <a:srgbClr val="FF0000"/>
                </a:solidFill>
              </a:rPr>
              <a:t>q</a:t>
            </a:r>
            <a:r>
              <a:rPr lang="uz-Latn-UZ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h</a:t>
            </a:r>
            <a:r>
              <a:rPr lang="uz-Latn-UZ" sz="2800" b="1" dirty="0" smtClean="0">
                <a:solidFill>
                  <a:srgbClr val="FF0000"/>
                </a:solidFill>
              </a:rPr>
              <a:t>arakatlarning </a:t>
            </a:r>
            <a:r>
              <a:rPr lang="uz-Latn-UZ" sz="2800" b="1" dirty="0">
                <a:solidFill>
                  <a:srgbClr val="FF0000"/>
                </a:solidFill>
              </a:rPr>
              <a:t>amalga oshirilishi va avtomatlashuvi malaka deb aytiladi</a:t>
            </a:r>
          </a:p>
          <a:p>
            <a:endParaRPr lang="uz-Cyrl-U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357158" y="285728"/>
            <a:ext cx="8358246" cy="1143008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z-Latn-UZ" sz="2400" b="1" dirty="0">
                <a:solidFill>
                  <a:srgbClr val="FF0000"/>
                </a:solidFill>
              </a:rPr>
              <a:t>Ishning tuzilishi shunday </a:t>
            </a:r>
            <a:r>
              <a:rPr lang="en-US" sz="2400" b="1" dirty="0" smtClean="0">
                <a:solidFill>
                  <a:srgbClr val="FF0000"/>
                </a:solidFill>
              </a:rPr>
              <a:t>q</a:t>
            </a:r>
            <a:r>
              <a:rPr lang="uz-Latn-UZ" sz="2400" b="1" dirty="0" smtClean="0">
                <a:solidFill>
                  <a:srgbClr val="FF0000"/>
                </a:solidFill>
              </a:rPr>
              <a:t>isman </a:t>
            </a:r>
            <a:r>
              <a:rPr lang="uz-Latn-UZ" sz="2400" b="1" dirty="0">
                <a:solidFill>
                  <a:srgbClr val="FF0000"/>
                </a:solidFill>
              </a:rPr>
              <a:t>avtomatlashuvi tufayli o'zgarish imkoniyati </a:t>
            </a:r>
            <a:r>
              <a:rPr lang="en-US" sz="2400" b="1" dirty="0" smtClean="0">
                <a:solidFill>
                  <a:srgbClr val="FF0000"/>
                </a:solidFill>
              </a:rPr>
              <a:t>q</a:t>
            </a:r>
            <a:r>
              <a:rPr lang="uz-Latn-UZ" sz="2400" b="1" dirty="0" smtClean="0">
                <a:solidFill>
                  <a:srgbClr val="FF0000"/>
                </a:solidFill>
              </a:rPr>
              <a:t>uyidagidan </a:t>
            </a:r>
            <a:r>
              <a:rPr lang="uz-Latn-UZ" sz="2400" b="1" dirty="0">
                <a:solidFill>
                  <a:srgbClr val="FF0000"/>
                </a:solidFill>
              </a:rPr>
              <a:t>iborat:</a:t>
            </a:r>
          </a:p>
          <a:p>
            <a:endParaRPr lang="uz-Cyrl-U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1115609071"/>
              </p:ext>
            </p:extLst>
          </p:nvPr>
        </p:nvGraphicFramePr>
        <p:xfrm>
          <a:off x="285720" y="1500174"/>
          <a:ext cx="8501122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z-Latn-UZ" dirty="0" smtClean="0"/>
              <a:t>.</a:t>
            </a:r>
            <a:endParaRPr lang="ru-RU" dirty="0"/>
          </a:p>
        </p:txBody>
      </p:sp>
    </p:spTree>
  </p:cSld>
  <p:clrMapOvr>
    <a:masterClrMapping/>
  </p:clrMapOvr>
  <p:transition spd="slow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ой вниз 3"/>
          <p:cNvSpPr/>
          <p:nvPr/>
        </p:nvSpPr>
        <p:spPr>
          <a:xfrm>
            <a:off x="857224" y="500042"/>
            <a:ext cx="7500990" cy="1000132"/>
          </a:xfrm>
          <a:prstGeom prst="downArrowCallou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22225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Latn-UZ" sz="2400" b="1" dirty="0">
                <a:solidFill>
                  <a:schemeClr val="bg1"/>
                </a:solidFill>
              </a:rPr>
              <a:t>Malaka </a:t>
            </a:r>
            <a:r>
              <a:rPr lang="en-US" sz="2400" b="1" dirty="0" smtClean="0">
                <a:solidFill>
                  <a:schemeClr val="bg1"/>
                </a:solidFill>
              </a:rPr>
              <a:t>q</a:t>
            </a:r>
            <a:r>
              <a:rPr lang="uz-Latn-UZ" sz="2400" b="1" dirty="0" smtClean="0">
                <a:solidFill>
                  <a:schemeClr val="bg1"/>
                </a:solidFill>
              </a:rPr>
              <a:t>uyidagicha </a:t>
            </a:r>
            <a:r>
              <a:rPr lang="en-US" sz="2400" b="1" dirty="0" smtClean="0">
                <a:solidFill>
                  <a:schemeClr val="bg1"/>
                </a:solidFill>
              </a:rPr>
              <a:t>h</a:t>
            </a:r>
            <a:r>
              <a:rPr lang="uz-Latn-UZ" sz="2400" b="1" dirty="0" smtClean="0">
                <a:solidFill>
                  <a:schemeClr val="bg1"/>
                </a:solidFill>
              </a:rPr>
              <a:t>osil </a:t>
            </a:r>
            <a:r>
              <a:rPr lang="en-US" sz="2400" b="1" dirty="0" smtClean="0">
                <a:solidFill>
                  <a:schemeClr val="bg1"/>
                </a:solidFill>
              </a:rPr>
              <a:t>q</a:t>
            </a:r>
            <a:r>
              <a:rPr lang="uz-Latn-UZ" sz="2400" b="1" dirty="0" smtClean="0">
                <a:solidFill>
                  <a:schemeClr val="bg1"/>
                </a:solidFill>
              </a:rPr>
              <a:t>ilinadi</a:t>
            </a:r>
            <a:r>
              <a:rPr lang="uz-Latn-UZ" sz="2400" b="1" dirty="0">
                <a:solidFill>
                  <a:schemeClr val="bg1"/>
                </a:solidFill>
              </a:rPr>
              <a:t>:</a:t>
            </a:r>
          </a:p>
          <a:p>
            <a:pPr algn="ctr"/>
            <a:endParaRPr lang="uz-Cyrl-UZ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642910" y="1571612"/>
            <a:ext cx="8001056" cy="857256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z-Latn-UZ" sz="2000" b="1" dirty="0">
                <a:solidFill>
                  <a:schemeClr val="bg1"/>
                </a:solidFill>
              </a:rPr>
              <a:t>a) </a:t>
            </a:r>
            <a:r>
              <a:rPr lang="uz-Latn-UZ" sz="2000" b="1" dirty="0" smtClean="0">
                <a:solidFill>
                  <a:schemeClr val="bg1"/>
                </a:solidFill>
              </a:rPr>
              <a:t>me</a:t>
            </a:r>
            <a:r>
              <a:rPr lang="en-US" sz="2000" b="1" dirty="0" smtClean="0">
                <a:solidFill>
                  <a:schemeClr val="bg1"/>
                </a:solidFill>
              </a:rPr>
              <a:t>h</a:t>
            </a:r>
            <a:r>
              <a:rPr lang="uz-Latn-UZ" sz="2000" b="1" dirty="0" smtClean="0">
                <a:solidFill>
                  <a:schemeClr val="bg1"/>
                </a:solidFill>
              </a:rPr>
              <a:t>nat </a:t>
            </a:r>
            <a:r>
              <a:rPr lang="en-US" sz="2000" b="1" dirty="0" smtClean="0">
                <a:solidFill>
                  <a:schemeClr val="bg1"/>
                </a:solidFill>
              </a:rPr>
              <a:t>h</a:t>
            </a:r>
            <a:r>
              <a:rPr lang="uz-Latn-UZ" sz="2000" b="1" dirty="0" smtClean="0">
                <a:solidFill>
                  <a:schemeClr val="bg1"/>
                </a:solidFill>
              </a:rPr>
              <a:t>arakatlari</a:t>
            </a:r>
            <a:r>
              <a:rPr lang="uz-Latn-UZ" sz="2000" b="1" dirty="0">
                <a:solidFill>
                  <a:schemeClr val="bg1"/>
                </a:solidFill>
              </a:rPr>
              <a:t>, ularni egallab olishning zarur ekanligi va </a:t>
            </a:r>
            <a:r>
              <a:rPr lang="uz-Latn-UZ" sz="2000" b="1" dirty="0" smtClean="0">
                <a:solidFill>
                  <a:schemeClr val="bg1"/>
                </a:solidFill>
              </a:rPr>
              <a:t>a</a:t>
            </a:r>
            <a:r>
              <a:rPr lang="en-US" sz="2000" b="1" dirty="0" smtClean="0">
                <a:solidFill>
                  <a:schemeClr val="bg1"/>
                </a:solidFill>
              </a:rPr>
              <a:t>h</a:t>
            </a:r>
            <a:r>
              <a:rPr lang="uz-Latn-UZ" sz="2000" b="1" dirty="0" smtClean="0">
                <a:solidFill>
                  <a:schemeClr val="bg1"/>
                </a:solidFill>
              </a:rPr>
              <a:t>amiyatini </a:t>
            </a:r>
            <a:r>
              <a:rPr lang="uz-Latn-UZ" sz="2000" b="1" dirty="0">
                <a:solidFill>
                  <a:schemeClr val="bg1"/>
                </a:solidFill>
              </a:rPr>
              <a:t>anglash;</a:t>
            </a:r>
          </a:p>
          <a:p>
            <a:endParaRPr lang="uz-Cyrl-UZ" sz="20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642910" y="2500306"/>
            <a:ext cx="8001056" cy="857256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fi-FI" sz="2000" b="1" dirty="0"/>
              <a:t>b) </a:t>
            </a:r>
            <a:r>
              <a:rPr lang="fi-FI" sz="2000" b="1" dirty="0" smtClean="0"/>
              <a:t>?harakat </a:t>
            </a:r>
            <a:r>
              <a:rPr lang="fi-FI" sz="2000" b="1" dirty="0"/>
              <a:t>namunasini esda olib </a:t>
            </a:r>
            <a:r>
              <a:rPr lang="fi-FI" sz="2000" b="1" dirty="0" smtClean="0"/>
              <a:t>qolish</a:t>
            </a:r>
            <a:r>
              <a:rPr lang="fi-FI" sz="2000" b="1" dirty="0"/>
              <a:t>;</a:t>
            </a:r>
          </a:p>
          <a:p>
            <a:endParaRPr lang="uz-Cyrl-UZ" sz="2000" b="1" dirty="0"/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642910" y="3429000"/>
            <a:ext cx="8001056" cy="857256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z-Latn-UZ" sz="2000" b="1" dirty="0"/>
              <a:t>v) malaka namunalarini ko'p marta bajarish, </a:t>
            </a:r>
            <a:r>
              <a:rPr lang="uz-Latn-UZ" sz="2000" b="1" dirty="0" smtClean="0"/>
              <a:t>mash</a:t>
            </a:r>
            <a:r>
              <a:rPr lang="en-US" sz="2000" b="1" dirty="0" smtClean="0"/>
              <a:t>q</a:t>
            </a:r>
            <a:r>
              <a:rPr lang="uz-Latn-UZ" sz="2000" b="1" dirty="0" smtClean="0"/>
              <a:t> </a:t>
            </a:r>
            <a:r>
              <a:rPr lang="en-US" sz="2000" b="1" dirty="0" smtClean="0"/>
              <a:t>q</a:t>
            </a:r>
            <a:r>
              <a:rPr lang="uz-Latn-UZ" sz="2000" b="1" dirty="0" smtClean="0"/>
              <a:t>ilish</a:t>
            </a:r>
            <a:r>
              <a:rPr lang="uz-Latn-UZ" sz="2000" b="1" dirty="0"/>
              <a:t>;</a:t>
            </a:r>
          </a:p>
          <a:p>
            <a:endParaRPr lang="uz-Cyrl-UZ" sz="2000" b="1" dirty="0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642910" y="4357694"/>
            <a:ext cx="8001056" cy="857256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z-Latn-UZ" sz="2000" b="1" dirty="0"/>
              <a:t>g) izchillik bilan olib boriladigan </a:t>
            </a:r>
            <a:r>
              <a:rPr lang="uz-Latn-UZ" sz="2000" b="1" dirty="0" smtClean="0"/>
              <a:t>mash</a:t>
            </a:r>
            <a:r>
              <a:rPr lang="en-US" sz="2000" b="1" dirty="0" smtClean="0"/>
              <a:t>q</a:t>
            </a:r>
            <a:r>
              <a:rPr lang="uz-Latn-UZ" sz="2000" b="1" dirty="0" smtClean="0"/>
              <a:t> </a:t>
            </a:r>
            <a:r>
              <a:rPr lang="uz-Latn-UZ" sz="2000" b="1" dirty="0"/>
              <a:t>natijasida </a:t>
            </a:r>
            <a:r>
              <a:rPr lang="en-US" sz="2000" b="1" dirty="0" smtClean="0"/>
              <a:t>h</a:t>
            </a:r>
            <a:r>
              <a:rPr lang="uz-Latn-UZ" sz="2000" b="1" dirty="0" smtClean="0"/>
              <a:t>arakatlar </a:t>
            </a:r>
            <a:r>
              <a:rPr lang="uz-Latn-UZ" sz="2000" b="1" dirty="0"/>
              <a:t>tezlashadi, hatolar kamayadi;</a:t>
            </a:r>
          </a:p>
          <a:p>
            <a:endParaRPr lang="uz-Cyrl-UZ" sz="2000" b="1" dirty="0"/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642910" y="5286388"/>
            <a:ext cx="8001056" cy="857256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z-Latn-UZ" sz="2000" b="1" dirty="0"/>
              <a:t>d) malaka </a:t>
            </a:r>
            <a:r>
              <a:rPr lang="en-US" sz="2000" b="1" dirty="0" smtClean="0"/>
              <a:t>h</a:t>
            </a:r>
            <a:r>
              <a:rPr lang="uz-Latn-UZ" sz="2000" b="1" dirty="0" smtClean="0"/>
              <a:t>arakatlarni </a:t>
            </a:r>
            <a:r>
              <a:rPr lang="uz-Latn-UZ" sz="2000" b="1" dirty="0"/>
              <a:t>avtomatlashtirish bilan shakllanadi. Ayrim </a:t>
            </a:r>
            <a:r>
              <a:rPr lang="uz-Latn-UZ" sz="2000" b="1" dirty="0" smtClean="0"/>
              <a:t>orti</a:t>
            </a:r>
            <a:r>
              <a:rPr lang="en-US" sz="2000" b="1" dirty="0" smtClean="0"/>
              <a:t>q</a:t>
            </a:r>
            <a:r>
              <a:rPr lang="uz-Latn-UZ" sz="2000" b="1" dirty="0" smtClean="0"/>
              <a:t>cha </a:t>
            </a:r>
            <a:r>
              <a:rPr lang="en-US" sz="2000" b="1" dirty="0" smtClean="0"/>
              <a:t>h</a:t>
            </a:r>
            <a:r>
              <a:rPr lang="uz-Latn-UZ" sz="2000" b="1" dirty="0" smtClean="0"/>
              <a:t>arakat </a:t>
            </a:r>
            <a:r>
              <a:rPr lang="uz-Latn-UZ" sz="2000" b="1" dirty="0"/>
              <a:t>elementlari tushib </a:t>
            </a:r>
            <a:r>
              <a:rPr lang="en-US" sz="2000" b="1" dirty="0" smtClean="0"/>
              <a:t>q</a:t>
            </a:r>
            <a:r>
              <a:rPr lang="uz-Latn-UZ" sz="2000" b="1" dirty="0" smtClean="0"/>
              <a:t>oladi</a:t>
            </a:r>
            <a:r>
              <a:rPr lang="uz-Latn-UZ" sz="2000" b="1" dirty="0"/>
              <a:t>.</a:t>
            </a:r>
          </a:p>
          <a:p>
            <a:endParaRPr lang="uz-Cyrl-UZ" sz="2000" b="1" dirty="0"/>
          </a:p>
        </p:txBody>
      </p:sp>
    </p:spTree>
  </p:cSld>
  <p:clrMapOvr>
    <a:masterClrMapping/>
  </p:clrMapOvr>
  <p:transition spd="slow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71472" y="928670"/>
            <a:ext cx="8001056" cy="228601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2540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z-Latn-UZ" sz="2400" b="1" dirty="0">
                <a:solidFill>
                  <a:schemeClr val="bg1"/>
                </a:solidFill>
              </a:rPr>
              <a:t>	Biror faoliyatni amalga oshirish uchun mavjud bilimlardan va malakalardan foydalana olish k o' n i k m a deyiladi. </a:t>
            </a:r>
          </a:p>
          <a:p>
            <a:endParaRPr lang="uz-Cyrl-UZ" sz="2400" b="1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1472" y="3357562"/>
            <a:ext cx="8001056" cy="228601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2540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z-Latn-UZ" sz="2400" b="1" dirty="0">
                <a:solidFill>
                  <a:schemeClr val="bg1"/>
                </a:solidFill>
              </a:rPr>
              <a:t> Avval </a:t>
            </a:r>
            <a:r>
              <a:rPr lang="en-US" sz="2400" b="1" dirty="0" smtClean="0">
                <a:solidFill>
                  <a:schemeClr val="bg1"/>
                </a:solidFill>
              </a:rPr>
              <a:t>h</a:t>
            </a:r>
            <a:r>
              <a:rPr lang="uz-Latn-UZ" sz="2400" b="1" dirty="0" smtClean="0">
                <a:solidFill>
                  <a:schemeClr val="bg1"/>
                </a:solidFill>
              </a:rPr>
              <a:t>osil </a:t>
            </a:r>
            <a:r>
              <a:rPr lang="en-US" sz="2400" b="1" dirty="0" smtClean="0">
                <a:solidFill>
                  <a:schemeClr val="bg1"/>
                </a:solidFill>
              </a:rPr>
              <a:t>q</a:t>
            </a:r>
            <a:r>
              <a:rPr lang="uz-Latn-UZ" sz="2400" b="1" dirty="0" smtClean="0">
                <a:solidFill>
                  <a:schemeClr val="bg1"/>
                </a:solidFill>
              </a:rPr>
              <a:t>ilingan </a:t>
            </a:r>
            <a:r>
              <a:rPr lang="uz-Latn-UZ" sz="2400" b="1" dirty="0">
                <a:solidFill>
                  <a:schemeClr val="bg1"/>
                </a:solidFill>
              </a:rPr>
              <a:t>malakalarning yangi malakalarga ijobiy ta'siri malakalarning ko'chishi yoki malakalar indukciyasi deb ataladi. </a:t>
            </a:r>
          </a:p>
        </p:txBody>
      </p:sp>
    </p:spTree>
  </p:cSld>
  <p:clrMapOvr>
    <a:masterClrMapping/>
  </p:clrMapOvr>
  <p:transition spd="slow">
    <p:plu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3108" y="1428736"/>
            <a:ext cx="5000660" cy="9286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uz-Latn-UZ" sz="2400" b="1" dirty="0" smtClean="0">
                <a:solidFill>
                  <a:schemeClr val="bg1"/>
                </a:solidFill>
              </a:rPr>
              <a:t>Inson </a:t>
            </a:r>
            <a:r>
              <a:rPr lang="uz-Latn-UZ" sz="2400" b="1" dirty="0">
                <a:solidFill>
                  <a:schemeClr val="bg1"/>
                </a:solidFill>
              </a:rPr>
              <a:t>faoliyati asosan uch turga bo'linadi:</a:t>
            </a:r>
          </a:p>
          <a:p>
            <a:pPr algn="ctr"/>
            <a:endParaRPr lang="uz-Cyrl-UZ" sz="2400" b="1" dirty="0">
              <a:solidFill>
                <a:schemeClr val="bg1"/>
              </a:solidFill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rot="5400000">
            <a:off x="2392363" y="2749550"/>
            <a:ext cx="78581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5400000">
            <a:off x="4249738" y="2749550"/>
            <a:ext cx="78581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>
            <a:off x="6108701" y="2749550"/>
            <a:ext cx="785812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1928794" y="3214686"/>
            <a:ext cx="1714512" cy="12144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Latn-UZ" sz="2400" b="1" dirty="0">
                <a:solidFill>
                  <a:schemeClr val="bg1"/>
                </a:solidFill>
              </a:rPr>
              <a:t>O'yin faoliyati</a:t>
            </a:r>
          </a:p>
          <a:p>
            <a:pPr algn="ctr"/>
            <a:endParaRPr lang="uz-Cyrl-UZ" sz="24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86182" y="3214686"/>
            <a:ext cx="1714512" cy="12144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Latn-UZ" sz="2400" b="1" dirty="0" smtClean="0">
                <a:solidFill>
                  <a:schemeClr val="bg1"/>
                </a:solidFill>
              </a:rPr>
              <a:t>Me</a:t>
            </a:r>
            <a:r>
              <a:rPr lang="en-US" sz="2400" b="1" dirty="0" smtClean="0">
                <a:solidFill>
                  <a:schemeClr val="bg1"/>
                </a:solidFill>
              </a:rPr>
              <a:t>h</a:t>
            </a:r>
            <a:r>
              <a:rPr lang="uz-Latn-UZ" sz="2400" b="1" dirty="0" smtClean="0">
                <a:solidFill>
                  <a:schemeClr val="bg1"/>
                </a:solidFill>
              </a:rPr>
              <a:t>nat </a:t>
            </a:r>
            <a:r>
              <a:rPr lang="uz-Latn-UZ" sz="2400" b="1" dirty="0">
                <a:solidFill>
                  <a:schemeClr val="bg1"/>
                </a:solidFill>
              </a:rPr>
              <a:t>faoliyati</a:t>
            </a:r>
          </a:p>
          <a:p>
            <a:pPr algn="ctr"/>
            <a:endParaRPr lang="uz-Cyrl-UZ" sz="2400" b="1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43570" y="3214686"/>
            <a:ext cx="1714512" cy="12144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Latn-UZ" sz="2400" b="1" dirty="0">
                <a:solidFill>
                  <a:schemeClr val="bg1"/>
                </a:solidFill>
              </a:rPr>
              <a:t>ta'lim faoliyati</a:t>
            </a:r>
          </a:p>
          <a:p>
            <a:pPr algn="ctr"/>
            <a:endParaRPr lang="uz-Cyrl-U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1142984"/>
            <a:ext cx="1500198" cy="642942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Latn-UZ" sz="2000" b="1" dirty="0">
                <a:solidFill>
                  <a:schemeClr val="bg1"/>
                </a:solidFill>
              </a:rPr>
              <a:t>O'yin</a:t>
            </a:r>
          </a:p>
          <a:p>
            <a:pPr algn="ctr"/>
            <a:endParaRPr lang="uz-Cyrl-UZ" sz="2000" b="1" dirty="0">
              <a:solidFill>
                <a:schemeClr val="bg1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2071688" y="1500188"/>
            <a:ext cx="428625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2500298" y="857232"/>
            <a:ext cx="6072230" cy="1428760"/>
          </a:xfrm>
          <a:prstGeom prst="round2Diag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20955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z-Latn-UZ" sz="2000" b="1" dirty="0">
                <a:solidFill>
                  <a:schemeClr val="bg1"/>
                </a:solidFill>
              </a:rPr>
              <a:t>Bola bir yoshga to'lgandan </a:t>
            </a:r>
            <a:r>
              <a:rPr lang="uz-Latn-UZ" sz="2000" b="1" dirty="0" smtClean="0">
                <a:solidFill>
                  <a:schemeClr val="bg1"/>
                </a:solidFill>
              </a:rPr>
              <a:t>boshlabo</a:t>
            </a:r>
            <a:r>
              <a:rPr lang="en-US" sz="2000" b="1" dirty="0" smtClean="0">
                <a:solidFill>
                  <a:schemeClr val="bg1"/>
                </a:solidFill>
              </a:rPr>
              <a:t>q</a:t>
            </a:r>
            <a:r>
              <a:rPr lang="uz-Latn-UZ" sz="2000" b="1" dirty="0" smtClean="0">
                <a:solidFill>
                  <a:schemeClr val="bg1"/>
                </a:solidFill>
              </a:rPr>
              <a:t> </a:t>
            </a:r>
            <a:r>
              <a:rPr lang="uz-Latn-UZ" sz="2000" b="1" dirty="0">
                <a:solidFill>
                  <a:schemeClr val="bg1"/>
                </a:solidFill>
              </a:rPr>
              <a:t>unda faoliyatning sodda shakllarini egallash uchun shart-sharoitlar yuzaga kela boshlaydi</a:t>
            </a:r>
          </a:p>
          <a:p>
            <a:endParaRPr lang="uz-Cyrl-UZ" sz="20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34" y="2714620"/>
            <a:ext cx="1500198" cy="642942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2000" b="1" dirty="0" smtClean="0">
              <a:solidFill>
                <a:schemeClr val="bg1"/>
              </a:solidFill>
            </a:endParaRPr>
          </a:p>
          <a:p>
            <a:pPr algn="ctr"/>
            <a:r>
              <a:rPr lang="uz-Latn-UZ" sz="2000" b="1" dirty="0" smtClean="0">
                <a:solidFill>
                  <a:schemeClr val="bg1"/>
                </a:solidFill>
              </a:rPr>
              <a:t>Ta'lim </a:t>
            </a:r>
            <a:r>
              <a:rPr lang="uz-Latn-UZ" sz="2000" b="1" dirty="0">
                <a:solidFill>
                  <a:schemeClr val="bg1"/>
                </a:solidFill>
              </a:rPr>
              <a:t>faoliyati</a:t>
            </a:r>
          </a:p>
          <a:p>
            <a:pPr algn="ctr"/>
            <a:endParaRPr lang="uz-Cyrl-UZ" sz="2000" b="1" dirty="0">
              <a:solidFill>
                <a:schemeClr val="bg1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2000250" y="3071813"/>
            <a:ext cx="428625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Прямоугольник с двумя скругленными противолежащими углами 12"/>
          <p:cNvSpPr/>
          <p:nvPr/>
        </p:nvSpPr>
        <p:spPr>
          <a:xfrm>
            <a:off x="2428860" y="2428868"/>
            <a:ext cx="6072230" cy="1428760"/>
          </a:xfrm>
          <a:prstGeom prst="round2Diag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20955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z-Latn-UZ" sz="2000" b="1" dirty="0">
                <a:solidFill>
                  <a:schemeClr val="bg1"/>
                </a:solidFill>
              </a:rPr>
              <a:t>Odamning o'z </a:t>
            </a:r>
            <a:r>
              <a:rPr lang="uz-Latn-UZ" sz="2000" b="1" dirty="0" smtClean="0">
                <a:solidFill>
                  <a:schemeClr val="bg1"/>
                </a:solidFill>
              </a:rPr>
              <a:t>ma</a:t>
            </a:r>
            <a:r>
              <a:rPr lang="en-US" sz="2000" b="1" dirty="0" smtClean="0">
                <a:solidFill>
                  <a:schemeClr val="bg1"/>
                </a:solidFill>
              </a:rPr>
              <a:t>q</a:t>
            </a:r>
            <a:r>
              <a:rPr lang="uz-Latn-UZ" sz="2000" b="1" dirty="0" smtClean="0">
                <a:solidFill>
                  <a:schemeClr val="bg1"/>
                </a:solidFill>
              </a:rPr>
              <a:t>sadiga </a:t>
            </a:r>
            <a:r>
              <a:rPr lang="uz-Latn-UZ" sz="2000" b="1" dirty="0">
                <a:solidFill>
                  <a:schemeClr val="bg1"/>
                </a:solidFill>
              </a:rPr>
              <a:t>ko'ra batamom o'rganish va o'zlashtirishdan iborat bo'lgan mana shunday mahsus faoliyati ta'lim faoliyati deyiladi</a:t>
            </a:r>
          </a:p>
          <a:p>
            <a:endParaRPr lang="uz-Cyrl-UZ" sz="2000" b="1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00034" y="4286256"/>
            <a:ext cx="1500198" cy="642942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2000" b="1" dirty="0" smtClean="0">
              <a:solidFill>
                <a:schemeClr val="bg1"/>
              </a:solidFill>
            </a:endParaRPr>
          </a:p>
          <a:p>
            <a:pPr algn="ctr"/>
            <a:r>
              <a:rPr lang="uz-Latn-UZ" sz="2000" b="1" dirty="0" smtClean="0">
                <a:solidFill>
                  <a:schemeClr val="bg1"/>
                </a:solidFill>
              </a:rPr>
              <a:t>Me</a:t>
            </a:r>
            <a:r>
              <a:rPr lang="en-US" sz="2000" b="1" dirty="0" smtClean="0">
                <a:solidFill>
                  <a:schemeClr val="bg1"/>
                </a:solidFill>
              </a:rPr>
              <a:t>h</a:t>
            </a:r>
            <a:r>
              <a:rPr lang="uz-Latn-UZ" sz="2000" b="1" dirty="0" smtClean="0">
                <a:solidFill>
                  <a:schemeClr val="bg1"/>
                </a:solidFill>
              </a:rPr>
              <a:t>nat </a:t>
            </a:r>
            <a:r>
              <a:rPr lang="uz-Latn-UZ" sz="2000" b="1" dirty="0">
                <a:solidFill>
                  <a:schemeClr val="bg1"/>
                </a:solidFill>
              </a:rPr>
              <a:t>faoliyati </a:t>
            </a:r>
          </a:p>
          <a:p>
            <a:pPr algn="ctr"/>
            <a:endParaRPr lang="uz-Cyrl-UZ" sz="2000" b="1" dirty="0">
              <a:solidFill>
                <a:schemeClr val="bg1"/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2000250" y="4643438"/>
            <a:ext cx="428625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2428860" y="4000504"/>
            <a:ext cx="6072230" cy="1428760"/>
          </a:xfrm>
          <a:prstGeom prst="round2Diag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20955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uz-Latn-UZ" sz="2000" b="1" dirty="0">
                <a:solidFill>
                  <a:schemeClr val="bg1"/>
                </a:solidFill>
              </a:rPr>
              <a:t>Ma'lum ijtimoiy foydali, moddiy yoki madaniy, ma'naviy </a:t>
            </a:r>
            <a:r>
              <a:rPr lang="uz-Latn-UZ" sz="2000" b="1" dirty="0" smtClean="0">
                <a:solidFill>
                  <a:schemeClr val="bg1"/>
                </a:solidFill>
              </a:rPr>
              <a:t>ma</a:t>
            </a:r>
            <a:r>
              <a:rPr lang="en-US" sz="2000" b="1" dirty="0" smtClean="0">
                <a:solidFill>
                  <a:schemeClr val="bg1"/>
                </a:solidFill>
              </a:rPr>
              <a:t>h</a:t>
            </a:r>
            <a:r>
              <a:rPr lang="uz-Latn-UZ" sz="2000" b="1" dirty="0" smtClean="0">
                <a:solidFill>
                  <a:schemeClr val="bg1"/>
                </a:solidFill>
              </a:rPr>
              <a:t>sulot </a:t>
            </a:r>
            <a:r>
              <a:rPr lang="uz-Latn-UZ" sz="2000" b="1" dirty="0">
                <a:solidFill>
                  <a:schemeClr val="bg1"/>
                </a:solidFill>
              </a:rPr>
              <a:t>ishlab </a:t>
            </a:r>
            <a:r>
              <a:rPr lang="uz-Latn-UZ" sz="2000" b="1" dirty="0" smtClean="0">
                <a:solidFill>
                  <a:schemeClr val="bg1"/>
                </a:solidFill>
              </a:rPr>
              <a:t>chi</a:t>
            </a:r>
            <a:r>
              <a:rPr lang="en-US" sz="2000" b="1" dirty="0" smtClean="0">
                <a:solidFill>
                  <a:schemeClr val="bg1"/>
                </a:solidFill>
              </a:rPr>
              <a:t>q</a:t>
            </a:r>
            <a:r>
              <a:rPr lang="uz-Latn-UZ" sz="2000" b="1" dirty="0" smtClean="0">
                <a:solidFill>
                  <a:schemeClr val="bg1"/>
                </a:solidFill>
              </a:rPr>
              <a:t>arishga </a:t>
            </a:r>
            <a:r>
              <a:rPr lang="en-US" sz="2000" b="1" dirty="0" smtClean="0">
                <a:solidFill>
                  <a:schemeClr val="bg1"/>
                </a:solidFill>
              </a:rPr>
              <a:t>q</a:t>
            </a:r>
            <a:r>
              <a:rPr lang="uz-Latn-UZ" sz="2000" b="1" smtClean="0">
                <a:solidFill>
                  <a:schemeClr val="bg1"/>
                </a:solidFill>
              </a:rPr>
              <a:t>aratilgan </a:t>
            </a:r>
            <a:r>
              <a:rPr lang="uz-Latn-UZ" sz="2000" b="1" dirty="0">
                <a:solidFill>
                  <a:schemeClr val="bg1"/>
                </a:solidFill>
              </a:rPr>
              <a:t>faoliyatdan iborat</a:t>
            </a:r>
          </a:p>
          <a:p>
            <a:endParaRPr lang="uz-Cyrl-U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Bar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590</Words>
  <Application>Microsoft Office PowerPoint</Application>
  <PresentationFormat>Экран (4:3)</PresentationFormat>
  <Paragraphs>65</Paragraphs>
  <Slides>12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Sabina</dc:creator>
  <cp:lastModifiedBy>Пользователь Windows</cp:lastModifiedBy>
  <cp:revision>31</cp:revision>
  <dcterms:created xsi:type="dcterms:W3CDTF">2010-09-03T14:52:01Z</dcterms:created>
  <dcterms:modified xsi:type="dcterms:W3CDTF">2020-04-27T15:26:53Z</dcterms:modified>
</cp:coreProperties>
</file>